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5243175" cy="7981950"/>
  <p:notesSz cx="11430000" cy="5981700"/>
  <p:defaultTextStyle>
    <a:defPPr>
      <a:defRPr lang="en-US"/>
    </a:defPPr>
    <a:lvl1pPr marL="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3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6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9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52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15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78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41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044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9">
          <p15:clr>
            <a:srgbClr val="A4A3A4"/>
          </p15:clr>
        </p15:guide>
        <p15:guide id="2" pos="33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67D"/>
    <a:srgbClr val="009B95"/>
    <a:srgbClr val="F0EEEE"/>
    <a:srgbClr val="7DB6B0"/>
    <a:srgbClr val="A51D42"/>
    <a:srgbClr val="24477E"/>
    <a:srgbClr val="C4122E"/>
    <a:srgbClr val="005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8"/>
    <p:restoredTop sz="94712"/>
  </p:normalViewPr>
  <p:slideViewPr>
    <p:cSldViewPr>
      <p:cViewPr varScale="1">
        <p:scale>
          <a:sx n="59" d="100"/>
          <a:sy n="59" d="100"/>
        </p:scale>
        <p:origin x="1020" y="72"/>
      </p:cViewPr>
      <p:guideLst>
        <p:guide orient="horz" pos="3509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238" y="2474406"/>
            <a:ext cx="12956699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476" y="4469893"/>
            <a:ext cx="10670223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5480" y="2001541"/>
            <a:ext cx="13872215" cy="5192503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2159" y="1835849"/>
            <a:ext cx="6630781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50236" y="1835849"/>
            <a:ext cx="6630781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630">
        <a:defRPr>
          <a:latin typeface="+mn-lt"/>
          <a:ea typeface="+mn-ea"/>
          <a:cs typeface="+mn-cs"/>
        </a:defRPr>
      </a:lvl2pPr>
      <a:lvl3pPr marL="1219261">
        <a:defRPr>
          <a:latin typeface="+mn-lt"/>
          <a:ea typeface="+mn-ea"/>
          <a:cs typeface="+mn-cs"/>
        </a:defRPr>
      </a:lvl3pPr>
      <a:lvl4pPr marL="1828891">
        <a:defRPr>
          <a:latin typeface="+mn-lt"/>
          <a:ea typeface="+mn-ea"/>
          <a:cs typeface="+mn-cs"/>
        </a:defRPr>
      </a:lvl4pPr>
      <a:lvl5pPr marL="2438522">
        <a:defRPr>
          <a:latin typeface="+mn-lt"/>
          <a:ea typeface="+mn-ea"/>
          <a:cs typeface="+mn-cs"/>
        </a:defRPr>
      </a:lvl5pPr>
      <a:lvl6pPr marL="3048152">
        <a:defRPr>
          <a:latin typeface="+mn-lt"/>
          <a:ea typeface="+mn-ea"/>
          <a:cs typeface="+mn-cs"/>
        </a:defRPr>
      </a:lvl6pPr>
      <a:lvl7pPr marL="3657783">
        <a:defRPr>
          <a:latin typeface="+mn-lt"/>
          <a:ea typeface="+mn-ea"/>
          <a:cs typeface="+mn-cs"/>
        </a:defRPr>
      </a:lvl7pPr>
      <a:lvl8pPr marL="4267413">
        <a:defRPr>
          <a:latin typeface="+mn-lt"/>
          <a:ea typeface="+mn-ea"/>
          <a:cs typeface="+mn-cs"/>
        </a:defRPr>
      </a:lvl8pPr>
      <a:lvl9pPr marL="487704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630">
        <a:defRPr>
          <a:latin typeface="+mn-lt"/>
          <a:ea typeface="+mn-ea"/>
          <a:cs typeface="+mn-cs"/>
        </a:defRPr>
      </a:lvl2pPr>
      <a:lvl3pPr marL="1219261">
        <a:defRPr>
          <a:latin typeface="+mn-lt"/>
          <a:ea typeface="+mn-ea"/>
          <a:cs typeface="+mn-cs"/>
        </a:defRPr>
      </a:lvl3pPr>
      <a:lvl4pPr marL="1828891">
        <a:defRPr>
          <a:latin typeface="+mn-lt"/>
          <a:ea typeface="+mn-ea"/>
          <a:cs typeface="+mn-cs"/>
        </a:defRPr>
      </a:lvl4pPr>
      <a:lvl5pPr marL="2438522">
        <a:defRPr>
          <a:latin typeface="+mn-lt"/>
          <a:ea typeface="+mn-ea"/>
          <a:cs typeface="+mn-cs"/>
        </a:defRPr>
      </a:lvl5pPr>
      <a:lvl6pPr marL="3048152">
        <a:defRPr>
          <a:latin typeface="+mn-lt"/>
          <a:ea typeface="+mn-ea"/>
          <a:cs typeface="+mn-cs"/>
        </a:defRPr>
      </a:lvl6pPr>
      <a:lvl7pPr marL="3657783">
        <a:defRPr>
          <a:latin typeface="+mn-lt"/>
          <a:ea typeface="+mn-ea"/>
          <a:cs typeface="+mn-cs"/>
        </a:defRPr>
      </a:lvl7pPr>
      <a:lvl8pPr marL="4267413">
        <a:defRPr>
          <a:latin typeface="+mn-lt"/>
          <a:ea typeface="+mn-ea"/>
          <a:cs typeface="+mn-cs"/>
        </a:defRPr>
      </a:lvl8pPr>
      <a:lvl9pPr marL="487704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gradient-triangles-blue.png"/>
          <p:cNvPicPr>
            <a:picLocks noChangeAspect="1"/>
          </p:cNvPicPr>
          <p:nvPr/>
        </p:nvPicPr>
        <p:blipFill rotWithShape="1">
          <a:blip r:embed="rId2">
            <a:alphaModFix amt="5000"/>
          </a:blip>
          <a:srcRect l="4016"/>
          <a:stretch/>
        </p:blipFill>
        <p:spPr>
          <a:xfrm rot="10800000">
            <a:off x="6173787" y="0"/>
            <a:ext cx="9069388" cy="807872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-1" y="5210175"/>
            <a:ext cx="15243175" cy="2209800"/>
          </a:xfrm>
          <a:prstGeom prst="rect">
            <a:avLst/>
          </a:prstGeom>
          <a:solidFill>
            <a:srgbClr val="25467D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9683" y="5400985"/>
            <a:ext cx="6096000" cy="1723552"/>
          </a:xfrm>
          <a:prstGeom prst="rect">
            <a:avLst/>
          </a:prstGeom>
        </p:spPr>
        <p:txBody>
          <a:bodyPr wrap="square" lIns="0" tIns="60963" rIns="0" bIns="0">
            <a:spAutoFit/>
          </a:bodyPr>
          <a:lstStyle/>
          <a:p>
            <a:pPr marR="816227"/>
            <a:r>
              <a:rPr lang="en-US" sz="36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John Smith</a:t>
            </a:r>
          </a:p>
          <a:p>
            <a:pPr marR="816227"/>
            <a:r>
              <a:rPr lang="en-US" sz="3600" dirty="0" err="1">
                <a:solidFill>
                  <a:schemeClr val="bg1"/>
                </a:solidFill>
                <a:latin typeface="Montserrat" pitchFamily="2" charset="77"/>
                <a:cs typeface="Arial"/>
              </a:rPr>
              <a:t>johnsmith@email.co</a:t>
            </a:r>
            <a:r>
              <a:rPr lang="en-US" sz="3600" spc="7" dirty="0" err="1">
                <a:solidFill>
                  <a:schemeClr val="bg1"/>
                </a:solidFill>
                <a:latin typeface="Montserrat" pitchFamily="2" charset="77"/>
                <a:cs typeface="Arial"/>
              </a:rPr>
              <a:t>m</a:t>
            </a:r>
            <a:endParaRPr lang="en-US" sz="3600" spc="7" dirty="0">
              <a:solidFill>
                <a:schemeClr val="bg1"/>
              </a:solidFill>
              <a:latin typeface="Montserrat" pitchFamily="2" charset="77"/>
              <a:cs typeface="Arial"/>
            </a:endParaRPr>
          </a:p>
          <a:p>
            <a:pPr marR="816227"/>
            <a:r>
              <a:rPr lang="en-US" sz="36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(555)</a:t>
            </a:r>
            <a:r>
              <a:rPr lang="en-US" sz="3600" spc="-7" dirty="0">
                <a:solidFill>
                  <a:schemeClr val="bg1"/>
                </a:solidFill>
                <a:latin typeface="Montserrat" pitchFamily="2" charset="77"/>
                <a:cs typeface="Arial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555-1234</a:t>
            </a:r>
          </a:p>
        </p:txBody>
      </p:sp>
      <p:sp>
        <p:nvSpPr>
          <p:cNvPr id="16" name="object 2"/>
          <p:cNvSpPr txBox="1">
            <a:spLocks/>
          </p:cNvSpPr>
          <p:nvPr/>
        </p:nvSpPr>
        <p:spPr>
          <a:xfrm>
            <a:off x="6946518" y="333375"/>
            <a:ext cx="6858000" cy="2014745"/>
          </a:xfrm>
          <a:prstGeom prst="rect">
            <a:avLst/>
          </a:prstGeom>
        </p:spPr>
        <p:txBody>
          <a:bodyPr vert="horz" wrap="square" lIns="0" tIns="102452" rIns="0" bIns="0" rtlCol="0">
            <a:spAutoFit/>
          </a:bodyPr>
          <a:lstStyle/>
          <a:p>
            <a:pPr marL="0" marR="0" lvl="0" indent="0" defTabSz="1219261" eaLnBrk="1" fontAlgn="auto" latinLnBrk="0" hangingPunct="1">
              <a:lnSpc>
                <a:spcPct val="85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u="none" strike="noStrike" kern="0" cap="none" spc="100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Need </a:t>
            </a:r>
            <a:r>
              <a:rPr kumimoji="0" lang="en-US" sz="7200" u="none" strike="noStrike" kern="0" cap="none" spc="107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health</a:t>
            </a:r>
            <a:r>
              <a:rPr kumimoji="0" lang="en-US" sz="7200" u="none" strike="noStrike" kern="0" cap="none" spc="473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 </a:t>
            </a:r>
            <a:r>
              <a:rPr kumimoji="0" lang="en-US" sz="7200" u="none" strike="noStrike" kern="0" cap="none" spc="113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insurance?</a:t>
            </a:r>
          </a:p>
        </p:txBody>
      </p:sp>
      <p:sp>
        <p:nvSpPr>
          <p:cNvPr id="17" name="object 3"/>
          <p:cNvSpPr/>
          <p:nvPr/>
        </p:nvSpPr>
        <p:spPr>
          <a:xfrm>
            <a:off x="-1" y="7413641"/>
            <a:ext cx="15243176" cy="234934"/>
          </a:xfrm>
          <a:custGeom>
            <a:avLst/>
            <a:gdLst/>
            <a:ahLst/>
            <a:cxnLst/>
            <a:rect l="l" t="t" r="r" b="b"/>
            <a:pathLst>
              <a:path w="2472690">
                <a:moveTo>
                  <a:pt x="0" y="0"/>
                </a:moveTo>
                <a:lnTo>
                  <a:pt x="2472449" y="0"/>
                </a:lnTo>
              </a:path>
            </a:pathLst>
          </a:custGeom>
          <a:ln w="85724">
            <a:solidFill>
              <a:srgbClr val="009B95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rgbClr val="000000"/>
              </a:solidFill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6946518" y="4219575"/>
            <a:ext cx="68580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sz="3200" spc="113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Contact </a:t>
            </a:r>
            <a:r>
              <a:rPr sz="3200" spc="10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your local </a:t>
            </a:r>
            <a:r>
              <a:rPr sz="3200" spc="10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agen</a:t>
            </a:r>
            <a:r>
              <a:rPr lang="en-US" sz="3200" spc="10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t </a:t>
            </a:r>
            <a:r>
              <a:rPr sz="3200" spc="10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today.</a:t>
            </a:r>
            <a:endParaRPr sz="3200" dirty="0">
              <a:solidFill>
                <a:srgbClr val="25467D"/>
              </a:solidFill>
              <a:latin typeface="Montserrat" pitchFamily="2" charset="77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212387" y="5477931"/>
            <a:ext cx="449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  <a:t>Professional member of the National Association of Benefits and Insurance Professionals.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70318" y="2390775"/>
            <a:ext cx="624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8800" b="1" kern="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I </a:t>
            </a:r>
            <a:r>
              <a:rPr lang="en-US" sz="8800" b="1" kern="0" spc="8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can</a:t>
            </a:r>
            <a:r>
              <a:rPr lang="en-US" sz="8800" b="1" kern="0" spc="-305" dirty="0">
                <a:solidFill>
                  <a:srgbClr val="25467D"/>
                </a:solidFill>
                <a:latin typeface="Montserrat" pitchFamily="2" charset="77"/>
                <a:cs typeface="Arial"/>
              </a:rPr>
              <a:t> </a:t>
            </a:r>
            <a:r>
              <a:rPr lang="en-US" sz="8800" b="1" kern="0" spc="10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help.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F19E62-D0C6-45B8-9D06-4915159A269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8" t="40480" r="16516" b="40021"/>
          <a:stretch/>
        </p:blipFill>
        <p:spPr>
          <a:xfrm>
            <a:off x="6794499" y="5892808"/>
            <a:ext cx="2882901" cy="838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CF25B84-17F1-9C5E-088A-B6E4581D7A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007" y="333375"/>
            <a:ext cx="4638938" cy="4638938"/>
          </a:xfrm>
          <a:prstGeom prst="rect">
            <a:avLst/>
          </a:prstGeom>
          <a:ln w="2540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7fda24-0605-4d81-9dda-a669073443c2" xsi:nil="true"/>
    <lcf76f155ced4ddcb4097134ff3c332f xmlns="5e9407b1-4f2f-4913-9928-7e4154caf9f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AE5FAB35C943ABF56F5FD20C04E5" ma:contentTypeVersion="18" ma:contentTypeDescription="Create a new document." ma:contentTypeScope="" ma:versionID="867a393b0ccb80b4aa8b32cff683d03e">
  <xsd:schema xmlns:xsd="http://www.w3.org/2001/XMLSchema" xmlns:xs="http://www.w3.org/2001/XMLSchema" xmlns:p="http://schemas.microsoft.com/office/2006/metadata/properties" xmlns:ns2="5e9407b1-4f2f-4913-9928-7e4154caf9fe" xmlns:ns3="5f7fda24-0605-4d81-9dda-a669073443c2" targetNamespace="http://schemas.microsoft.com/office/2006/metadata/properties" ma:root="true" ma:fieldsID="e170385f577471c78ef87f4365d85a49" ns2:_="" ns3:_="">
    <xsd:import namespace="5e9407b1-4f2f-4913-9928-7e4154caf9fe"/>
    <xsd:import namespace="5f7fda24-0605-4d81-9dda-a669073443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407b1-4f2f-4913-9928-7e4154caf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bb1142d-6678-4594-841a-c7ad77c287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7fda24-0605-4d81-9dda-a669073443c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26665bf-0c2e-49ab-b25d-ccf60880cf5b}" ma:internalName="TaxCatchAll" ma:showField="CatchAllData" ma:web="5f7fda24-0605-4d81-9dda-a669073443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93B3B1-7390-486C-98C0-5E49CED3D045}">
  <ds:schemaRefs>
    <ds:schemaRef ds:uri="http://schemas.microsoft.com/office/2006/metadata/properties"/>
    <ds:schemaRef ds:uri="http://schemas.microsoft.com/office/infopath/2007/PartnerControls"/>
    <ds:schemaRef ds:uri="5f7fda24-0605-4d81-9dda-a669073443c2"/>
    <ds:schemaRef ds:uri="5e9407b1-4f2f-4913-9928-7e4154caf9fe"/>
  </ds:schemaRefs>
</ds:datastoreItem>
</file>

<file path=customXml/itemProps2.xml><?xml version="1.0" encoding="utf-8"?>
<ds:datastoreItem xmlns:ds="http://schemas.openxmlformats.org/officeDocument/2006/customXml" ds:itemID="{04D807CC-3B45-4327-8DC4-A225371CB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56C88D-D6A0-4B3C-AC7F-D282C8ED499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39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Heebo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Facebook ad template</dc:title>
  <dc:creator>Kelly Loussedes</dc:creator>
  <cp:keywords>DADFDbi1w7g</cp:keywords>
  <cp:lastModifiedBy>Kelly Loussedes</cp:lastModifiedBy>
  <cp:revision>36</cp:revision>
  <dcterms:created xsi:type="dcterms:W3CDTF">2018-10-16T21:32:32Z</dcterms:created>
  <dcterms:modified xsi:type="dcterms:W3CDTF">2024-10-01T21:20:35Z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Canva</vt:lpwstr>
  </property>
  <property fmtid="{D5CDD505-2E9C-101B-9397-08002B2CF9AE}" pid="4" name="LastSaved">
    <vt:filetime>2018-10-03T00:00:00Z</vt:filetime>
  </property>
  <property fmtid="{D5CDD505-2E9C-101B-9397-08002B2CF9AE}" pid="5" name="ContentTypeId">
    <vt:lpwstr>0x0101001938AE5FAB35C943ABF56F5FD20C04E5</vt:lpwstr>
  </property>
</Properties>
</file>