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8288000" cy="10287000"/>
  <p:notesSz cx="6858000" cy="9144000"/>
  <p:embeddedFontLs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Bold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676C6-D617-4566-A6CA-346C3C799BB5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8DB9F-743C-4BA3-BACC-F1D6919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8DB9F-743C-4BA3-BACC-F1D6919E06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5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52438" y="3607482"/>
            <a:ext cx="10824935" cy="972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0"/>
              </a:lnSpc>
            </a:pPr>
            <a:r>
              <a:rPr lang="en-US" sz="8000" b="1" spc="-440" dirty="0">
                <a:solidFill>
                  <a:srgbClr val="23477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Click to add title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52438" y="4684443"/>
            <a:ext cx="10824935" cy="437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3"/>
              </a:lnSpc>
            </a:pPr>
            <a:r>
              <a:rPr lang="en-US" sz="3599" spc="-197">
                <a:solidFill>
                  <a:srgbClr val="23477F"/>
                </a:solidFill>
                <a:latin typeface="Montserrat"/>
                <a:ea typeface="Montserrat"/>
                <a:cs typeface="Montserrat"/>
                <a:sym typeface="Montserrat"/>
              </a:rPr>
              <a:t>Click to add text</a:t>
            </a:r>
          </a:p>
        </p:txBody>
      </p:sp>
      <p:sp>
        <p:nvSpPr>
          <p:cNvPr id="4" name="Freeform 4"/>
          <p:cNvSpPr/>
          <p:nvPr/>
        </p:nvSpPr>
        <p:spPr>
          <a:xfrm>
            <a:off x="-79379" y="9038208"/>
            <a:ext cx="18446746" cy="1328159"/>
          </a:xfrm>
          <a:custGeom>
            <a:avLst/>
            <a:gdLst/>
            <a:ahLst/>
            <a:cxnLst/>
            <a:rect l="l" t="t" r="r" b="b"/>
            <a:pathLst>
              <a:path w="18446746" h="1328159">
                <a:moveTo>
                  <a:pt x="0" y="0"/>
                </a:moveTo>
                <a:lnTo>
                  <a:pt x="18446746" y="0"/>
                </a:lnTo>
                <a:lnTo>
                  <a:pt x="18446746" y="1328159"/>
                </a:lnTo>
                <a:lnTo>
                  <a:pt x="0" y="13281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036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79379" y="-79379"/>
            <a:ext cx="18446746" cy="1820811"/>
          </a:xfrm>
          <a:custGeom>
            <a:avLst/>
            <a:gdLst/>
            <a:ahLst/>
            <a:cxnLst/>
            <a:rect l="l" t="t" r="r" b="b"/>
            <a:pathLst>
              <a:path w="18446746" h="1820811">
                <a:moveTo>
                  <a:pt x="0" y="0"/>
                </a:moveTo>
                <a:lnTo>
                  <a:pt x="18446746" y="0"/>
                </a:lnTo>
                <a:lnTo>
                  <a:pt x="18446746" y="1820811"/>
                </a:lnTo>
                <a:lnTo>
                  <a:pt x="0" y="18208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9849DD-132D-61BD-0E29-4FCD921D9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41432"/>
            <a:ext cx="15468600" cy="7296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7fda24-0605-4d81-9dda-a669073443c2" xsi:nil="true"/>
    <lcf76f155ced4ddcb4097134ff3c332f xmlns="5e9407b1-4f2f-4913-9928-7e4154caf9f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8AE5FAB35C943ABF56F5FD20C04E5" ma:contentTypeVersion="18" ma:contentTypeDescription="Create a new document." ma:contentTypeScope="" ma:versionID="748d1a198e2b22218d3f4e8ac3f56b5c">
  <xsd:schema xmlns:xsd="http://www.w3.org/2001/XMLSchema" xmlns:xs="http://www.w3.org/2001/XMLSchema" xmlns:p="http://schemas.microsoft.com/office/2006/metadata/properties" xmlns:ns2="5e9407b1-4f2f-4913-9928-7e4154caf9fe" xmlns:ns3="5f7fda24-0605-4d81-9dda-a669073443c2" targetNamespace="http://schemas.microsoft.com/office/2006/metadata/properties" ma:root="true" ma:fieldsID="5bf89525ff6292f7ee3528400460ef90" ns2:_="" ns3:_="">
    <xsd:import namespace="5e9407b1-4f2f-4913-9928-7e4154caf9fe"/>
    <xsd:import namespace="5f7fda24-0605-4d81-9dda-a66907344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407b1-4f2f-4913-9928-7e4154caf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bb1142d-6678-4594-841a-c7ad77c287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da24-0605-4d81-9dda-a66907344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6665bf-0c2e-49ab-b25d-ccf60880cf5b}" ma:internalName="TaxCatchAll" ma:showField="CatchAllData" ma:web="5f7fda24-0605-4d81-9dda-a66907344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9614CC-51A9-4B92-927E-23F7D73D92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D689D0-94CE-4388-A497-CC63AA8C38A2}">
  <ds:schemaRefs>
    <ds:schemaRef ds:uri="http://schemas.microsoft.com/office/2006/metadata/properties"/>
    <ds:schemaRef ds:uri="http://schemas.microsoft.com/office/infopath/2007/PartnerControls"/>
    <ds:schemaRef ds:uri="5f7fda24-0605-4d81-9dda-a669073443c2"/>
    <ds:schemaRef ds:uri="5e9407b1-4f2f-4913-9928-7e4154caf9fe"/>
  </ds:schemaRefs>
</ds:datastoreItem>
</file>

<file path=customXml/itemProps3.xml><?xml version="1.0" encoding="utf-8"?>
<ds:datastoreItem xmlns:ds="http://schemas.openxmlformats.org/officeDocument/2006/customXml" ds:itemID="{320B38BE-1FE2-4918-AB8A-8B35F5884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407b1-4f2f-4913-9928-7e4154caf9fe"/>
    <ds:schemaRef ds:uri="5f7fda24-0605-4d81-9dda-a66907344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</vt:lpstr>
      <vt:lpstr>Arial</vt:lpstr>
      <vt:lpstr>Montserrat Bold</vt:lpstr>
      <vt:lpstr>Calibri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NABIP AC 2026 PPT Template</dc:title>
  <dc:creator>Kelly Loussedes</dc:creator>
  <cp:lastModifiedBy>Kelly Loussedes</cp:lastModifiedBy>
  <cp:revision>2</cp:revision>
  <dcterms:created xsi:type="dcterms:W3CDTF">2006-08-16T00:00:00Z</dcterms:created>
  <dcterms:modified xsi:type="dcterms:W3CDTF">2026-06-22T19:57:14Z</dcterms:modified>
  <dc:identifier>DAHKM8GlYdY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0x0101001938AE5FAB35C943ABF56F5FD20C04E5</vt:lpwstr>
  </property>
  <property fmtid="{D5CDD505-2E9C-101B-9397-08002B2CF9AE}" pid="3" name="MediaServiceImageTags">
    <vt:lpwstr/>
  </property>
</Properties>
</file>