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handoutMasterIdLst>
    <p:handoutMasterId r:id="rId12"/>
  </p:handoutMasterIdLst>
  <p:sldIdLst>
    <p:sldId id="298" r:id="rId5"/>
    <p:sldId id="332" r:id="rId6"/>
    <p:sldId id="312" r:id="rId7"/>
    <p:sldId id="283" r:id="rId8"/>
    <p:sldId id="328" r:id="rId9"/>
    <p:sldId id="32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94" autoAdjust="0"/>
    <p:restoredTop sz="94712" autoAdjust="0"/>
  </p:normalViewPr>
  <p:slideViewPr>
    <p:cSldViewPr snapToGrid="0">
      <p:cViewPr varScale="1">
        <p:scale>
          <a:sx n="140" d="100"/>
          <a:sy n="140" d="100"/>
        </p:scale>
        <p:origin x="224" y="480"/>
      </p:cViewPr>
      <p:guideLst>
        <p:guide orient="horz" pos="2160"/>
        <p:guide pos="3840"/>
      </p:guideLst>
    </p:cSldViewPr>
  </p:slideViewPr>
  <p:outlineViewPr>
    <p:cViewPr>
      <p:scale>
        <a:sx n="33" d="100"/>
        <a:sy n="33" d="100"/>
      </p:scale>
      <p:origin x="0" y="-942"/>
    </p:cViewPr>
  </p:outlineViewPr>
  <p:notesTextViewPr>
    <p:cViewPr>
      <p:scale>
        <a:sx n="3" d="2"/>
        <a:sy n="3" d="2"/>
      </p:scale>
      <p:origin x="0" y="0"/>
    </p:cViewPr>
  </p:notesTextViewPr>
  <p:sorterViewPr>
    <p:cViewPr>
      <p:scale>
        <a:sx n="75" d="100"/>
        <a:sy n="75" d="100"/>
      </p:scale>
      <p:origin x="0" y="0"/>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12/14/22</a:t>
            </a:fld>
            <a:endParaRPr lang="en-US"/>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US" noProof="0" smtClean="0"/>
              <a:t>12/14/22</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US" noProof="0" smtClean="0"/>
              <a:t>‹#›</a:t>
            </a:fld>
            <a:endParaRPr lang="en-US" noProof="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2000"/>
            <a:ext cx="5472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4">
            <a:extLst>
              <a:ext uri="{FF2B5EF4-FFF2-40B4-BE49-F238E27FC236}">
                <a16:creationId xmlns:a16="http://schemas.microsoft.com/office/drawing/2014/main" id="{7867C73D-EE16-41D1-B7CE-A35C765E3B8D}"/>
              </a:ext>
            </a:extLst>
          </p:cNvPr>
          <p:cNvSpPr>
            <a:spLocks noGrp="1"/>
          </p:cNvSpPr>
          <p:nvPr>
            <p:ph type="body" sz="quarter" idx="12"/>
          </p:nvPr>
        </p:nvSpPr>
        <p:spPr>
          <a:xfrm>
            <a:off x="6299887" y="1511250"/>
            <a:ext cx="5472113" cy="468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511476"/>
            <a:ext cx="3600450" cy="467924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511475"/>
            <a:ext cx="3600450"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216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857760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11" name="Text Placeholder 2">
            <a:extLst>
              <a:ext uri="{FF2B5EF4-FFF2-40B4-BE49-F238E27FC236}">
                <a16:creationId xmlns:a16="http://schemas.microsoft.com/office/drawing/2014/main" id="{14B95064-E6BF-43CD-ACBD-6363E8D9BF6A}"/>
              </a:ext>
            </a:extLst>
          </p:cNvPr>
          <p:cNvSpPr>
            <a:spLocks noGrp="1"/>
          </p:cNvSpPr>
          <p:nvPr>
            <p:ph type="body" idx="1"/>
          </p:nvPr>
        </p:nvSpPr>
        <p:spPr>
          <a:xfrm>
            <a:off x="0" y="4114627"/>
            <a:ext cx="5956300" cy="1095056"/>
          </a:xfrm>
          <a:solidFill>
            <a:schemeClr val="tx1">
              <a:alpha val="80000"/>
            </a:schemeClr>
          </a:solidFill>
        </p:spPr>
        <p:txBody>
          <a:bodyPr vert="horz" lIns="252000" tIns="180000" rIns="180000" bIns="180000" rtlCol="0">
            <a:noAutofit/>
          </a:bodyPr>
          <a:lstStyle>
            <a:lvl1pPr marL="0" indent="0" algn="l">
              <a:buNone/>
              <a:defRPr lang="en-US">
                <a:solidFill>
                  <a:schemeClr val="bg1"/>
                </a:solidFill>
              </a:defRPr>
            </a:lvl1pPr>
          </a:lstStyle>
          <a:p>
            <a:pPr marL="266700" lvl="0" indent="-266700"/>
            <a:r>
              <a:rPr lang="en-US" noProof="0"/>
              <a:t>Click to edit Master text styles</a:t>
            </a:r>
          </a:p>
        </p:txBody>
      </p:sp>
    </p:spTree>
    <p:extLst>
      <p:ext uri="{BB962C8B-B14F-4D97-AF65-F5344CB8AC3E}">
        <p14:creationId xmlns:p14="http://schemas.microsoft.com/office/powerpoint/2010/main" val="3982563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008000"/>
            <a:ext cx="11328000" cy="5183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6207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9" name="Content Placeholder 3">
            <a:extLst>
              <a:ext uri="{FF2B5EF4-FFF2-40B4-BE49-F238E27FC236}">
                <a16:creationId xmlns:a16="http://schemas.microsoft.com/office/drawing/2014/main" id="{EE1E0B79-3CC8-4DCF-8AEC-AC43BC9A3048}"/>
              </a:ext>
            </a:extLst>
          </p:cNvPr>
          <p:cNvSpPr>
            <a:spLocks noGrp="1"/>
          </p:cNvSpPr>
          <p:nvPr>
            <p:ph sz="half" idx="2"/>
          </p:nvPr>
        </p:nvSpPr>
        <p:spPr>
          <a:xfrm>
            <a:off x="6311886" y="1007250"/>
            <a:ext cx="5460114"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id="{15546508-E26C-46CD-8939-D20E71BF4ED7}"/>
              </a:ext>
            </a:extLst>
          </p:cNvPr>
          <p:cNvSpPr>
            <a:spLocks noGrp="1"/>
          </p:cNvSpPr>
          <p:nvPr>
            <p:ph sz="half" idx="1"/>
          </p:nvPr>
        </p:nvSpPr>
        <p:spPr>
          <a:xfrm>
            <a:off x="431999" y="1007250"/>
            <a:ext cx="5448115"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15553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016231"/>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2" name="Rectangle 11" descr="Accent bar right&#10;">
            <a:extLst>
              <a:ext uri="{FF2B5EF4-FFF2-40B4-BE49-F238E27FC236}">
                <a16:creationId xmlns:a16="http://schemas.microsoft.com/office/drawing/2014/main" id="{3E8A46E0-47C2-4441-B7DD-F621A80F1FC8}"/>
              </a:ext>
              <a:ext uri="{C183D7F6-B498-43B3-948B-1728B52AA6E4}">
                <adec:decorative xmlns:adec="http://schemas.microsoft.com/office/drawing/2017/decorative" val="1"/>
              </a:ext>
            </a:extLst>
          </p:cNvPr>
          <p:cNvSpPr/>
          <p:nvPr userDrawn="1"/>
        </p:nvSpPr>
        <p:spPr>
          <a:xfrm>
            <a:off x="6299887" y="1016231"/>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Text Placeholder 2">
            <a:extLst>
              <a:ext uri="{FF2B5EF4-FFF2-40B4-BE49-F238E27FC236}">
                <a16:creationId xmlns:a16="http://schemas.microsoft.com/office/drawing/2014/main" id="{D902C307-6561-4E11-9899-1F34830AE8AB}"/>
              </a:ext>
            </a:extLst>
          </p:cNvPr>
          <p:cNvSpPr>
            <a:spLocks noGrp="1"/>
          </p:cNvSpPr>
          <p:nvPr>
            <p:ph type="body" idx="1"/>
          </p:nvPr>
        </p:nvSpPr>
        <p:spPr>
          <a:xfrm>
            <a:off x="431800" y="1224128"/>
            <a:ext cx="5448115"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6" name="Text Placeholder 4">
            <a:extLst>
              <a:ext uri="{FF2B5EF4-FFF2-40B4-BE49-F238E27FC236}">
                <a16:creationId xmlns:a16="http://schemas.microsoft.com/office/drawing/2014/main" id="{CD73439B-6B1B-47C5-B2B0-409015FB3398}"/>
              </a:ext>
            </a:extLst>
          </p:cNvPr>
          <p:cNvSpPr>
            <a:spLocks noGrp="1"/>
          </p:cNvSpPr>
          <p:nvPr>
            <p:ph type="body" sz="quarter" idx="3"/>
          </p:nvPr>
        </p:nvSpPr>
        <p:spPr>
          <a:xfrm>
            <a:off x="6312086" y="1224128"/>
            <a:ext cx="5447914"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5">
            <a:extLst>
              <a:ext uri="{FF2B5EF4-FFF2-40B4-BE49-F238E27FC236}">
                <a16:creationId xmlns:a16="http://schemas.microsoft.com/office/drawing/2014/main" id="{12AC6878-44C6-4445-A225-70C0DC482EDF}"/>
              </a:ext>
            </a:extLst>
          </p:cNvPr>
          <p:cNvSpPr>
            <a:spLocks noGrp="1"/>
          </p:cNvSpPr>
          <p:nvPr>
            <p:ph sz="quarter" idx="4"/>
          </p:nvPr>
        </p:nvSpPr>
        <p:spPr>
          <a:xfrm>
            <a:off x="6299886" y="1955731"/>
            <a:ext cx="5447914" cy="42339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6D675DA8-374F-4915-973A-53612A41FFC1}"/>
              </a:ext>
            </a:extLst>
          </p:cNvPr>
          <p:cNvSpPr>
            <a:spLocks noGrp="1"/>
          </p:cNvSpPr>
          <p:nvPr>
            <p:ph sz="half" idx="2"/>
          </p:nvPr>
        </p:nvSpPr>
        <p:spPr>
          <a:xfrm>
            <a:off x="431800" y="1943031"/>
            <a:ext cx="5447914" cy="42466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25315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Content Placeholder 2">
            <a:extLst>
              <a:ext uri="{FF2B5EF4-FFF2-40B4-BE49-F238E27FC236}">
                <a16:creationId xmlns:a16="http://schemas.microsoft.com/office/drawing/2014/main" id="{85B68CA9-AC4C-4D15-9BA1-A9F1AC5606DA}"/>
              </a:ext>
            </a:extLst>
          </p:cNvPr>
          <p:cNvSpPr>
            <a:spLocks noGrp="1"/>
          </p:cNvSpPr>
          <p:nvPr>
            <p:ph idx="1"/>
          </p:nvPr>
        </p:nvSpPr>
        <p:spPr>
          <a:xfrm>
            <a:off x="4788816" y="432001"/>
            <a:ext cx="6971184" cy="5429050"/>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3">
            <a:extLst>
              <a:ext uri="{FF2B5EF4-FFF2-40B4-BE49-F238E27FC236}">
                <a16:creationId xmlns:a16="http://schemas.microsoft.com/office/drawing/2014/main" id="{29B24D8A-D8A5-4F57-A260-A4CF75FCB3BD}"/>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801432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9" name="Text Placeholder 3">
            <a:extLst>
              <a:ext uri="{FF2B5EF4-FFF2-40B4-BE49-F238E27FC236}">
                <a16:creationId xmlns:a16="http://schemas.microsoft.com/office/drawing/2014/main" id="{3E50A411-2E68-4F4D-B4BC-62E87C633658}"/>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0" name="Picture Placeholder 2">
            <a:extLst>
              <a:ext uri="{FF2B5EF4-FFF2-40B4-BE49-F238E27FC236}">
                <a16:creationId xmlns:a16="http://schemas.microsoft.com/office/drawing/2014/main" id="{2FBF39A8-0BD5-48FD-9993-F595D4F727C1}"/>
              </a:ext>
            </a:extLst>
          </p:cNvPr>
          <p:cNvSpPr>
            <a:spLocks noGrp="1"/>
          </p:cNvSpPr>
          <p:nvPr>
            <p:ph type="pic" idx="1"/>
          </p:nvPr>
        </p:nvSpPr>
        <p:spPr>
          <a:xfrm>
            <a:off x="4788816" y="432001"/>
            <a:ext cx="6971184" cy="5429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2040633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1">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437159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505855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139767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
        <p:nvSpPr>
          <p:cNvPr id="6" name="Text Placeholder 5">
            <a:extLst>
              <a:ext uri="{FF2B5EF4-FFF2-40B4-BE49-F238E27FC236}">
                <a16:creationId xmlns:a16="http://schemas.microsoft.com/office/drawing/2014/main" id="{0DB3A426-6D4A-4D91-ACD6-A2C25BAE44E3}"/>
              </a:ext>
            </a:extLst>
          </p:cNvPr>
          <p:cNvSpPr>
            <a:spLocks noGrp="1"/>
          </p:cNvSpPr>
          <p:nvPr>
            <p:ph type="body" sz="quarter" idx="14"/>
          </p:nvPr>
        </p:nvSpPr>
        <p:spPr>
          <a:xfrm>
            <a:off x="1664370" y="2033588"/>
            <a:ext cx="8863262" cy="2790825"/>
          </a:xfrm>
        </p:spPr>
        <p:txBody>
          <a:bodyPr anchor="ctr"/>
          <a:lstStyle>
            <a:lvl1pPr marL="0" indent="0" algn="ctr">
              <a:buNone/>
              <a:defRPr sz="6000"/>
            </a:lvl1pPr>
            <a:lvl2pPr marL="266700" indent="0">
              <a:buNone/>
              <a:defRPr/>
            </a:lvl2pPr>
          </a:lstStyle>
          <a:p>
            <a:pPr lvl="0"/>
            <a:r>
              <a:rPr lang="en-US" noProof="0"/>
              <a:t>Click to edit Master text styles</a:t>
            </a:r>
          </a:p>
        </p:txBody>
      </p:sp>
    </p:spTree>
    <p:extLst>
      <p:ext uri="{BB962C8B-B14F-4D97-AF65-F5344CB8AC3E}">
        <p14:creationId xmlns:p14="http://schemas.microsoft.com/office/powerpoint/2010/main" val="28772436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900433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er Slide 2">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28285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ext Image Layout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a:lstStyle>
            <a:lvl1pPr algn="r">
              <a:defRPr sz="6000" b="1" spc="-300">
                <a:solidFill>
                  <a:schemeClr val="tx1">
                    <a:lumMod val="75000"/>
                    <a:lumOff val="25000"/>
                  </a:schemeClr>
                </a:solidFill>
              </a:defRPr>
            </a:lvl1pPr>
          </a:lstStyle>
          <a:p>
            <a:r>
              <a:rPr lang="en-US" noProof="0"/>
              <a:t>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2668686"/>
            <a:ext cx="5472000" cy="2999426"/>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ext Image Layout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a:lstStyle>
            <a:lvl1pPr algn="l">
              <a:defRPr sz="6000" b="1" spc="-300">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6288000" y="3763648"/>
            <a:ext cx="5472000" cy="242835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38438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32000" y="2307689"/>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32000" y="2815037"/>
            <a:ext cx="5472000" cy="337696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2308214"/>
            <a:ext cx="5472000" cy="358775"/>
          </a:xfrm>
        </p:spPr>
        <p:txBody>
          <a:bodyPr/>
          <a:lstStyle>
            <a:lvl1pPr marL="0" indent="0">
              <a:buNone/>
              <a:defRPr sz="2400" b="1"/>
            </a:lvl1pPr>
          </a:lstStyle>
          <a:p>
            <a:pPr lvl="0"/>
            <a:r>
              <a:rPr lang="en-US" noProof="0"/>
              <a:t>Click to 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812214"/>
            <a:ext cx="5472113" cy="337903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0" name="Rectangle 9" descr="Accent block left">
            <a:extLst>
              <a:ext uri="{FF2B5EF4-FFF2-40B4-BE49-F238E27FC236}">
                <a16:creationId xmlns:a16="http://schemas.microsoft.com/office/drawing/2014/main" id="{BBC0CAF5-0DE6-4BEA-824E-124A54A76AC6}"/>
              </a:ext>
              <a:ext uri="{C183D7F6-B498-43B3-948B-1728B52AA6E4}">
                <adec:decorative xmlns:adec="http://schemas.microsoft.com/office/drawing/2017/decorative" val="1"/>
              </a:ext>
            </a:extLst>
          </p:cNvPr>
          <p:cNvSpPr/>
          <p:nvPr userDrawn="1"/>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1" name="Rectangle 10" descr="Accent bar right&#10;">
            <a:extLst>
              <a:ext uri="{FF2B5EF4-FFF2-40B4-BE49-F238E27FC236}">
                <a16:creationId xmlns:a16="http://schemas.microsoft.com/office/drawing/2014/main" id="{ED008080-B2F5-441A-8B15-30AE86BBF943}"/>
              </a:ext>
              <a:ext uri="{C183D7F6-B498-43B3-948B-1728B52AA6E4}">
                <adec:decorative xmlns:adec="http://schemas.microsoft.com/office/drawing/2017/decorative" val="1"/>
              </a:ext>
            </a:extLst>
          </p:cNvPr>
          <p:cNvSpPr/>
          <p:nvPr userDrawn="1"/>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Enter your caption</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2" name="Slide Number Placeholder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5" name="Title 4">
            <a:extLst>
              <a:ext uri="{FF2B5EF4-FFF2-40B4-BE49-F238E27FC236}">
                <a16:creationId xmlns:a16="http://schemas.microsoft.com/office/drawing/2014/main" id="{7F8E7C83-06D7-4C5B-85B7-0E5713B4FAB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Thank You</a:t>
            </a:r>
          </a:p>
        </p:txBody>
      </p:sp>
      <p:sp>
        <p:nvSpPr>
          <p:cNvPr id="9" name="Text Placeholder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Full Name</a:t>
            </a:r>
          </a:p>
        </p:txBody>
      </p:sp>
      <p:sp>
        <p:nvSpPr>
          <p:cNvPr id="10" name="Text Placeholder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 Number</a:t>
            </a:r>
          </a:p>
        </p:txBody>
      </p:sp>
      <p:sp>
        <p:nvSpPr>
          <p:cNvPr id="11" name="Text Placeholder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Email or Social Media Handle</a:t>
            </a:r>
          </a:p>
        </p:txBody>
      </p:sp>
      <p:sp>
        <p:nvSpPr>
          <p:cNvPr id="12" name="Text Placeholder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Company Website</a:t>
            </a:r>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04966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Rectangle 27">
            <a:extLst>
              <a:ext uri="{FF2B5EF4-FFF2-40B4-BE49-F238E27FC236}">
                <a16:creationId xmlns:a16="http://schemas.microsoft.com/office/drawing/2014/main"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Shape 30">
            <a:extLst>
              <a:ext uri="{FF2B5EF4-FFF2-40B4-BE49-F238E27FC236}">
                <a16:creationId xmlns:a16="http://schemas.microsoft.com/office/drawing/2014/main"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r>
              <a:rPr lang="en-US" noProof="0"/>
              <a:t>Click to edit page title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a:t>
            </a:fld>
            <a:endParaRPr lang="en-US" noProof="0" dirty="0"/>
          </a:p>
        </p:txBody>
      </p:sp>
      <p:sp>
        <p:nvSpPr>
          <p:cNvPr id="4" name="TextBox 3">
            <a:extLst>
              <a:ext uri="{FF2B5EF4-FFF2-40B4-BE49-F238E27FC236}">
                <a16:creationId xmlns:a16="http://schemas.microsoft.com/office/drawing/2014/main" id="{34FDC6F9-37F9-4E25-AECA-D307B8421C73}"/>
              </a:ext>
            </a:extLst>
          </p:cNvPr>
          <p:cNvSpPr txBox="1"/>
          <p:nvPr userDrawn="1"/>
        </p:nvSpPr>
        <p:spPr>
          <a:xfrm>
            <a:off x="10243100" y="6422491"/>
            <a:ext cx="1053900" cy="380860"/>
          </a:xfrm>
          <a:prstGeom prst="rect">
            <a:avLst/>
          </a:prstGeom>
          <a:noFill/>
        </p:spPr>
        <p:txBody>
          <a:bodyPr wrap="square" tIns="108000" bIns="0" rtlCol="0" anchor="ctr">
            <a:spAutoFit/>
          </a:bodyPr>
          <a:lstStyle/>
          <a:p>
            <a:pPr algn="r">
              <a:lnSpc>
                <a:spcPts val="1000"/>
              </a:lnSpc>
            </a:pPr>
            <a:r>
              <a:rPr lang="en-US" sz="2500" b="1" i="0" spc="-100" baseline="0" noProof="0" dirty="0">
                <a:solidFill>
                  <a:schemeClr val="accent1"/>
                </a:solidFill>
                <a:latin typeface="+mj-lt"/>
              </a:rPr>
              <a:t>TREY</a:t>
            </a:r>
            <a:r>
              <a:rPr lang="en-US" sz="1600" b="1" i="0" spc="-100" baseline="0" noProof="0" dirty="0">
                <a:solidFill>
                  <a:schemeClr val="accent1"/>
                </a:solidFill>
                <a:latin typeface="+mj-lt"/>
              </a:rPr>
              <a:t> </a:t>
            </a:r>
            <a:br>
              <a:rPr lang="en-US" sz="1600" b="1" i="0" spc="-100" baseline="0" noProof="0" dirty="0">
                <a:solidFill>
                  <a:schemeClr val="accent1"/>
                </a:solidFill>
                <a:latin typeface="+mj-lt"/>
              </a:rPr>
            </a:br>
            <a:r>
              <a:rPr lang="en-US" sz="1200" b="0" i="0" spc="140" baseline="0" noProof="0" dirty="0">
                <a:solidFill>
                  <a:schemeClr val="tx1">
                    <a:lumMod val="75000"/>
                    <a:lumOff val="25000"/>
                  </a:schemeClr>
                </a:solidFill>
                <a:latin typeface="+mj-lt"/>
              </a:rPr>
              <a:t>research</a:t>
            </a:r>
          </a:p>
        </p:txBody>
      </p:sp>
      <p:sp>
        <p:nvSpPr>
          <p:cNvPr id="9" name="Rectangle 8">
            <a:extLst>
              <a:ext uri="{FF2B5EF4-FFF2-40B4-BE49-F238E27FC236}">
                <a16:creationId xmlns:a16="http://schemas.microsoft.com/office/drawing/2014/main"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tangle 28">
            <a:extLst>
              <a:ext uri="{FF2B5EF4-FFF2-40B4-BE49-F238E27FC236}">
                <a16:creationId xmlns:a16="http://schemas.microsoft.com/office/drawing/2014/main"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6" r:id="rId5"/>
    <p:sldLayoutId id="2147483659" r:id="rId6"/>
    <p:sldLayoutId id="2147483660" r:id="rId7"/>
    <p:sldLayoutId id="2147483664" r:id="rId8"/>
    <p:sldLayoutId id="2147483650" r:id="rId9"/>
    <p:sldLayoutId id="2147483652" r:id="rId10"/>
    <p:sldLayoutId id="2147483656" r:id="rId11"/>
    <p:sldLayoutId id="2147483657" r:id="rId12"/>
    <p:sldLayoutId id="2147483667" r:id="rId13"/>
    <p:sldLayoutId id="2147483668" r:id="rId14"/>
    <p:sldLayoutId id="2147483669" r:id="rId15"/>
    <p:sldLayoutId id="2147483670" r:id="rId16"/>
    <p:sldLayoutId id="2147483671" r:id="rId17"/>
    <p:sldLayoutId id="2147483673" r:id="rId18"/>
    <p:sldLayoutId id="2147483674" r:id="rId19"/>
    <p:sldLayoutId id="2147483654" r:id="rId20"/>
    <p:sldLayoutId id="2147483655" r:id="rId21"/>
    <p:sldLayoutId id="2147483675" r:id="rId22"/>
    <p:sldLayoutId id="2147483672" r:id="rId23"/>
  </p:sldLayoutIdLst>
  <p:hf hdr="0" ft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Placeholder 11" descr="Hands coming together in circle">
            <a:extLst>
              <a:ext uri="{FF2B5EF4-FFF2-40B4-BE49-F238E27FC236}">
                <a16:creationId xmlns:a16="http://schemas.microsoft.com/office/drawing/2014/main" id="{AA8A1CBA-9BB5-2246-9F4B-98EAD7C9015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56444" y="0"/>
            <a:ext cx="9971768" cy="6937023"/>
          </a:xfrm>
        </p:spPr>
      </p:pic>
      <p:sp>
        <p:nvSpPr>
          <p:cNvPr id="4" name="Subtitle 3">
            <a:extLst>
              <a:ext uri="{FF2B5EF4-FFF2-40B4-BE49-F238E27FC236}">
                <a16:creationId xmlns:a16="http://schemas.microsoft.com/office/drawing/2014/main" id="{4772945D-CA91-4CFE-8EB7-941C7618C994}"/>
              </a:ext>
            </a:extLst>
          </p:cNvPr>
          <p:cNvSpPr>
            <a:spLocks noGrp="1"/>
          </p:cNvSpPr>
          <p:nvPr>
            <p:ph type="subTitle" idx="1"/>
          </p:nvPr>
        </p:nvSpPr>
        <p:spPr>
          <a:xfrm>
            <a:off x="5611812" y="6277079"/>
            <a:ext cx="6580188" cy="580921"/>
          </a:xfrm>
        </p:spPr>
        <p:txBody>
          <a:bodyPr/>
          <a:lstStyle/>
          <a:p>
            <a:r>
              <a:rPr lang="en-US" dirty="0"/>
              <a:t>Presented by The NABIP Diversity, Equity &amp; Inclusion Taskforce</a:t>
            </a:r>
          </a:p>
        </p:txBody>
      </p:sp>
    </p:spTree>
    <p:extLst>
      <p:ext uri="{BB962C8B-B14F-4D97-AF65-F5344CB8AC3E}">
        <p14:creationId xmlns:p14="http://schemas.microsoft.com/office/powerpoint/2010/main" val="3989923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9B51A1E-902D-48AF-9020-955120F399B6}" type="slidenum">
              <a:rPr lang="en-US" noProof="0" smtClean="0"/>
              <a:pPr/>
              <a:t>2</a:t>
            </a:fld>
            <a:endParaRPr lang="en-US" noProof="0" dirty="0"/>
          </a:p>
        </p:txBody>
      </p:sp>
      <p:pic>
        <p:nvPicPr>
          <p:cNvPr id="3" name="Picture 2" descr="A screenshot of a cell phone&#10;&#10;Description automatically generated">
            <a:extLst>
              <a:ext uri="{FF2B5EF4-FFF2-40B4-BE49-F238E27FC236}">
                <a16:creationId xmlns:a16="http://schemas.microsoft.com/office/drawing/2014/main" id="{17A13554-CFF7-40B0-8996-EA51DB2D39DD}"/>
              </a:ext>
            </a:extLst>
          </p:cNvPr>
          <p:cNvPicPr>
            <a:picLocks noChangeAspect="1"/>
          </p:cNvPicPr>
          <p:nvPr/>
        </p:nvPicPr>
        <p:blipFill>
          <a:blip r:embed="rId2"/>
          <a:stretch>
            <a:fillRect/>
          </a:stretch>
        </p:blipFill>
        <p:spPr>
          <a:xfrm>
            <a:off x="575734" y="-220468"/>
            <a:ext cx="10961511" cy="7078468"/>
          </a:xfrm>
          <a:prstGeom prst="rect">
            <a:avLst/>
          </a:prstGeom>
        </p:spPr>
      </p:pic>
    </p:spTree>
    <p:extLst>
      <p:ext uri="{BB962C8B-B14F-4D97-AF65-F5344CB8AC3E}">
        <p14:creationId xmlns:p14="http://schemas.microsoft.com/office/powerpoint/2010/main" val="389008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78354A-41D5-43F7-A38D-3C946669B3C8}"/>
              </a:ext>
            </a:extLst>
          </p:cNvPr>
          <p:cNvSpPr>
            <a:spLocks noGrp="1"/>
          </p:cNvSpPr>
          <p:nvPr>
            <p:ph type="sldNum" sz="quarter" idx="13"/>
          </p:nvPr>
        </p:nvSpPr>
        <p:spPr>
          <a:solidFill>
            <a:schemeClr val="tx1">
              <a:lumMod val="95000"/>
              <a:lumOff val="5000"/>
            </a:schemeClr>
          </a:solidFill>
        </p:spPr>
        <p:txBody>
          <a:bodyPr/>
          <a:lstStyle/>
          <a:p>
            <a:fld id="{19B51A1E-902D-48AF-9020-955120F399B6}" type="slidenum">
              <a:rPr lang="en-US" smtClean="0"/>
              <a:pPr/>
              <a:t>3</a:t>
            </a:fld>
            <a:endParaRPr lang="en-US" dirty="0"/>
          </a:p>
        </p:txBody>
      </p:sp>
      <p:pic>
        <p:nvPicPr>
          <p:cNvPr id="13" name="Picture 12">
            <a:extLst>
              <a:ext uri="{FF2B5EF4-FFF2-40B4-BE49-F238E27FC236}">
                <a16:creationId xmlns:a16="http://schemas.microsoft.com/office/drawing/2014/main" id="{61B22DFC-70D7-4A9F-92F3-894BC6B1842A}"/>
              </a:ext>
            </a:extLst>
          </p:cNvPr>
          <p:cNvPicPr>
            <a:picLocks noChangeAspect="1"/>
          </p:cNvPicPr>
          <p:nvPr/>
        </p:nvPicPr>
        <p:blipFill>
          <a:blip r:embed="rId2"/>
          <a:stretch>
            <a:fillRect/>
          </a:stretch>
        </p:blipFill>
        <p:spPr>
          <a:xfrm>
            <a:off x="0" y="0"/>
            <a:ext cx="11446933" cy="6868159"/>
          </a:xfrm>
          <a:prstGeom prst="rect">
            <a:avLst/>
          </a:prstGeom>
        </p:spPr>
      </p:pic>
    </p:spTree>
    <p:extLst>
      <p:ext uri="{BB962C8B-B14F-4D97-AF65-F5344CB8AC3E}">
        <p14:creationId xmlns:p14="http://schemas.microsoft.com/office/powerpoint/2010/main" val="661907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descr="A person posing for the camera&#10;&#10;Description automatically generated">
            <a:extLst>
              <a:ext uri="{FF2B5EF4-FFF2-40B4-BE49-F238E27FC236}">
                <a16:creationId xmlns:a16="http://schemas.microsoft.com/office/drawing/2014/main" id="{58F62104-02E9-440B-9EB2-119D7ECFD61E}"/>
              </a:ext>
            </a:extLst>
          </p:cNvPr>
          <p:cNvPicPr>
            <a:picLocks noChangeAspect="1"/>
          </p:cNvPicPr>
          <p:nvPr/>
        </p:nvPicPr>
        <p:blipFill>
          <a:blip r:embed="rId2"/>
          <a:stretch>
            <a:fillRect/>
          </a:stretch>
        </p:blipFill>
        <p:spPr>
          <a:xfrm>
            <a:off x="0" y="2528659"/>
            <a:ext cx="9309944" cy="4329341"/>
          </a:xfrm>
          <a:prstGeom prst="rect">
            <a:avLst/>
          </a:prstGeom>
        </p:spPr>
      </p:pic>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9309944" y="1346562"/>
            <a:ext cx="2300165" cy="5511438"/>
          </a:xfr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p:spPr>
        <p:txBody>
          <a:bodyPr/>
          <a:lstStyle/>
          <a:p>
            <a:pPr marL="0" indent="0">
              <a:buNone/>
            </a:pPr>
            <a:r>
              <a:rPr lang="en-US" sz="2000" b="1" u="sng" dirty="0">
                <a:solidFill>
                  <a:schemeClr val="accent6">
                    <a:lumMod val="75000"/>
                  </a:schemeClr>
                </a:solidFill>
              </a:rPr>
              <a:t>Vision &amp; Core Values</a:t>
            </a:r>
          </a:p>
          <a:p>
            <a:pPr marL="0" indent="0">
              <a:buNone/>
            </a:pPr>
            <a:endParaRPr lang="en-US" sz="2000" b="1" u="sng" dirty="0"/>
          </a:p>
          <a:p>
            <a:pPr>
              <a:buFont typeface="Wingdings" panose="05000000000000000000" pitchFamily="2" charset="2"/>
              <a:buChar char="ü"/>
            </a:pPr>
            <a:r>
              <a:rPr lang="en-US" dirty="0">
                <a:solidFill>
                  <a:schemeClr val="accent6">
                    <a:lumMod val="50000"/>
                  </a:schemeClr>
                </a:solidFill>
              </a:rPr>
              <a:t>Leverage the diversity of our membership to reflect the communities we serve, as well as the products and services we deliver</a:t>
            </a:r>
          </a:p>
          <a:p>
            <a:pPr>
              <a:buFont typeface="Wingdings" panose="05000000000000000000" pitchFamily="2" charset="2"/>
              <a:buChar char="ü"/>
            </a:pPr>
            <a:r>
              <a:rPr lang="en-US" dirty="0">
                <a:solidFill>
                  <a:schemeClr val="accent6">
                    <a:lumMod val="50000"/>
                  </a:schemeClr>
                </a:solidFill>
              </a:rPr>
              <a:t>Align policies, practices, programming, resources so all members have opportunities to thrive</a:t>
            </a:r>
          </a:p>
          <a:p>
            <a:pPr>
              <a:buFont typeface="Wingdings" panose="05000000000000000000" pitchFamily="2" charset="2"/>
              <a:buChar char="ü"/>
            </a:pPr>
            <a:r>
              <a:rPr lang="en-US" dirty="0">
                <a:solidFill>
                  <a:schemeClr val="accent6">
                    <a:lumMod val="50000"/>
                  </a:schemeClr>
                </a:solidFill>
              </a:rPr>
              <a:t>Create an environment in which everyone feels valued and respected</a:t>
            </a:r>
          </a:p>
        </p:txBody>
      </p:sp>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714112" y="263014"/>
            <a:ext cx="7560265" cy="985000"/>
          </a:xfrm>
        </p:spPr>
        <p:txBody>
          <a:bodyPr/>
          <a:lstStyle/>
          <a:p>
            <a:pPr algn="ctr"/>
            <a:r>
              <a:rPr lang="en-US" sz="3400" dirty="0">
                <a:solidFill>
                  <a:schemeClr val="accent6">
                    <a:lumMod val="75000"/>
                  </a:schemeClr>
                </a:solidFill>
              </a:rPr>
              <a:t>NABIP Diversity, Equity , and Inclusion Mission</a:t>
            </a:r>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a:xfrm>
            <a:off x="0" y="1346562"/>
            <a:ext cx="9309944" cy="1182097"/>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txBody>
          <a:bodyPr/>
          <a:lstStyle/>
          <a:p>
            <a:endParaRPr lang="en-US" sz="2000" dirty="0"/>
          </a:p>
          <a:p>
            <a:r>
              <a:rPr lang="en-US" sz="2000" dirty="0"/>
              <a:t> </a:t>
            </a: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solidFill>
            <a:schemeClr val="tx1">
              <a:lumMod val="95000"/>
              <a:lumOff val="5000"/>
            </a:schemeClr>
          </a:solidFill>
        </p:spPr>
        <p:txBody>
          <a:bodyPr/>
          <a:lstStyle/>
          <a:p>
            <a:fld id="{19B51A1E-902D-48AF-9020-955120F399B6}" type="slidenum">
              <a:rPr lang="en-US" smtClean="0"/>
              <a:pPr/>
              <a:t>4</a:t>
            </a:fld>
            <a:endParaRPr lang="en-US" dirty="0"/>
          </a:p>
        </p:txBody>
      </p:sp>
      <p:sp>
        <p:nvSpPr>
          <p:cNvPr id="5" name="Rectangle 4"/>
          <p:cNvSpPr/>
          <p:nvPr/>
        </p:nvSpPr>
        <p:spPr>
          <a:xfrm>
            <a:off x="112888" y="1389081"/>
            <a:ext cx="9197055" cy="1200329"/>
          </a:xfrm>
          <a:prstGeom prst="rect">
            <a:avLst/>
          </a:prstGeom>
        </p:spPr>
        <p:txBody>
          <a:bodyPr wrap="square">
            <a:spAutoFit/>
          </a:bodyPr>
          <a:lstStyle/>
          <a:p>
            <a:r>
              <a:rPr lang="en-US" b="1" dirty="0">
                <a:solidFill>
                  <a:schemeClr val="bg1"/>
                </a:solidFill>
              </a:rPr>
              <a:t>To provide Diversity, Equity and Inclusion (DEI) experiences that actively engage us in learning from each other to mitigate unconscious bias, educate on racial injustice, exclude discrimination of all forms, increase equity, and foster inclusion throughout the National Association of Benefits and Insurance Professionals (NABIP). </a:t>
            </a:r>
          </a:p>
        </p:txBody>
      </p:sp>
    </p:spTree>
    <p:extLst>
      <p:ext uri="{BB962C8B-B14F-4D97-AF65-F5344CB8AC3E}">
        <p14:creationId xmlns:p14="http://schemas.microsoft.com/office/powerpoint/2010/main" val="1329746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BF956D-BAC4-4A75-A58E-4B573F37FAB9}"/>
              </a:ext>
            </a:extLst>
          </p:cNvPr>
          <p:cNvSpPr>
            <a:spLocks noGrp="1"/>
          </p:cNvSpPr>
          <p:nvPr>
            <p:ph type="sldNum" sz="quarter" idx="13"/>
          </p:nvPr>
        </p:nvSpPr>
        <p:spPr/>
        <p:txBody>
          <a:bodyPr/>
          <a:lstStyle/>
          <a:p>
            <a:fld id="{19B51A1E-902D-48AF-9020-955120F399B6}" type="slidenum">
              <a:rPr lang="en-US" noProof="0" smtClean="0"/>
              <a:pPr/>
              <a:t>5</a:t>
            </a:fld>
            <a:endParaRPr lang="en-US" noProof="0" dirty="0"/>
          </a:p>
        </p:txBody>
      </p:sp>
      <p:pic>
        <p:nvPicPr>
          <p:cNvPr id="9" name="Picture 8">
            <a:extLst>
              <a:ext uri="{FF2B5EF4-FFF2-40B4-BE49-F238E27FC236}">
                <a16:creationId xmlns:a16="http://schemas.microsoft.com/office/drawing/2014/main" id="{A5FBFCA3-7634-40E2-BD8C-C96DAD3314E3}"/>
              </a:ext>
            </a:extLst>
          </p:cNvPr>
          <p:cNvPicPr>
            <a:picLocks noChangeAspect="1"/>
          </p:cNvPicPr>
          <p:nvPr/>
        </p:nvPicPr>
        <p:blipFill>
          <a:blip r:embed="rId2"/>
          <a:stretch>
            <a:fillRect/>
          </a:stretch>
        </p:blipFill>
        <p:spPr>
          <a:xfrm>
            <a:off x="1975555" y="144338"/>
            <a:ext cx="8726311" cy="6645929"/>
          </a:xfrm>
          <a:prstGeom prst="rect">
            <a:avLst/>
          </a:prstGeom>
        </p:spPr>
      </p:pic>
    </p:spTree>
    <p:extLst>
      <p:ext uri="{BB962C8B-B14F-4D97-AF65-F5344CB8AC3E}">
        <p14:creationId xmlns:p14="http://schemas.microsoft.com/office/powerpoint/2010/main" val="3943944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A7BFB8-8ADE-4CD0-A5B8-952FABCD2415}"/>
              </a:ext>
            </a:extLst>
          </p:cNvPr>
          <p:cNvSpPr>
            <a:spLocks noGrp="1"/>
          </p:cNvSpPr>
          <p:nvPr>
            <p:ph type="title"/>
          </p:nvPr>
        </p:nvSpPr>
        <p:spPr/>
        <p:txBody>
          <a:bodyPr/>
          <a:lstStyle/>
          <a:p>
            <a:r>
              <a:rPr lang="en-US" dirty="0">
                <a:solidFill>
                  <a:schemeClr val="accent6">
                    <a:lumMod val="50000"/>
                  </a:schemeClr>
                </a:solidFill>
              </a:rPr>
              <a:t>NABIP  Diversity, Equity and Inclusion Oversight Committee Roster</a:t>
            </a:r>
          </a:p>
        </p:txBody>
      </p:sp>
      <p:sp>
        <p:nvSpPr>
          <p:cNvPr id="4" name="Content Placeholder 3"/>
          <p:cNvSpPr>
            <a:spLocks noGrp="1"/>
          </p:cNvSpPr>
          <p:nvPr>
            <p:ph idx="1"/>
          </p:nvPr>
        </p:nvSpPr>
        <p:spPr/>
        <p:txBody>
          <a:bodyPr/>
          <a:lstStyle/>
          <a:p>
            <a:pPr>
              <a:buFont typeface="Wingdings" panose="05000000000000000000" pitchFamily="2" charset="2"/>
              <a:buChar char="v"/>
            </a:pPr>
            <a:r>
              <a:rPr lang="en-US" sz="1300" b="0" i="0" dirty="0">
                <a:solidFill>
                  <a:schemeClr val="accent6">
                    <a:lumMod val="50000"/>
                  </a:schemeClr>
                </a:solidFill>
                <a:effectLst/>
                <a:latin typeface="Tahoma" panose="020B0604030504040204" pitchFamily="34" charset="0"/>
              </a:rPr>
              <a:t>Kevin </a:t>
            </a:r>
            <a:r>
              <a:rPr lang="en-US" sz="1300" b="0" i="0" dirty="0" err="1">
                <a:solidFill>
                  <a:schemeClr val="accent6">
                    <a:lumMod val="50000"/>
                  </a:schemeClr>
                </a:solidFill>
                <a:effectLst/>
                <a:latin typeface="Tahoma" panose="020B0604030504040204" pitchFamily="34" charset="0"/>
              </a:rPr>
              <a:t>Trokey</a:t>
            </a:r>
            <a:r>
              <a:rPr lang="en-US" sz="1300" b="0" i="0" dirty="0">
                <a:solidFill>
                  <a:schemeClr val="accent6">
                    <a:lumMod val="50000"/>
                  </a:schemeClr>
                </a:solidFill>
                <a:effectLst/>
                <a:latin typeface="Tahoma" panose="020B0604030504040204" pitchFamily="34" charset="0"/>
              </a:rPr>
              <a:t>, Chair </a:t>
            </a:r>
          </a:p>
          <a:p>
            <a:pPr>
              <a:buFont typeface="Wingdings" panose="05000000000000000000" pitchFamily="2" charset="2"/>
              <a:buChar char="v"/>
            </a:pPr>
            <a:r>
              <a:rPr lang="en-US" sz="1300" b="0" i="0" dirty="0">
                <a:solidFill>
                  <a:schemeClr val="accent6">
                    <a:lumMod val="50000"/>
                  </a:schemeClr>
                </a:solidFill>
                <a:effectLst/>
                <a:latin typeface="Tahoma" panose="020B0604030504040204" pitchFamily="34" charset="0"/>
              </a:rPr>
              <a:t>Jeanna Gutierrez, Vice-Chair </a:t>
            </a:r>
          </a:p>
          <a:p>
            <a:pPr>
              <a:buFont typeface="Wingdings" panose="05000000000000000000" pitchFamily="2" charset="2"/>
              <a:buChar char="v"/>
            </a:pPr>
            <a:r>
              <a:rPr lang="en-US" sz="1300" b="0" i="0" dirty="0">
                <a:solidFill>
                  <a:schemeClr val="accent6">
                    <a:lumMod val="50000"/>
                  </a:schemeClr>
                </a:solidFill>
                <a:effectLst/>
                <a:latin typeface="Tahoma" panose="020B0604030504040204" pitchFamily="34" charset="0"/>
              </a:rPr>
              <a:t>Joana Ames </a:t>
            </a:r>
          </a:p>
          <a:p>
            <a:pPr>
              <a:buFont typeface="Wingdings" panose="05000000000000000000" pitchFamily="2" charset="2"/>
              <a:buChar char="v"/>
            </a:pPr>
            <a:r>
              <a:rPr lang="en-US" sz="1300" b="0" i="0" dirty="0">
                <a:solidFill>
                  <a:schemeClr val="accent6">
                    <a:lumMod val="50000"/>
                  </a:schemeClr>
                </a:solidFill>
                <a:effectLst/>
                <a:latin typeface="Tahoma" panose="020B0604030504040204" pitchFamily="34" charset="0"/>
              </a:rPr>
              <a:t>Lee Bethel </a:t>
            </a:r>
          </a:p>
          <a:p>
            <a:pPr>
              <a:buFont typeface="Wingdings" panose="05000000000000000000" pitchFamily="2" charset="2"/>
              <a:buChar char="v"/>
            </a:pPr>
            <a:r>
              <a:rPr lang="en-US" sz="1300" b="0" i="0" dirty="0" err="1">
                <a:solidFill>
                  <a:schemeClr val="accent6">
                    <a:lumMod val="50000"/>
                  </a:schemeClr>
                </a:solidFill>
                <a:effectLst/>
                <a:latin typeface="Tahoma" panose="020B0604030504040204" pitchFamily="34" charset="0"/>
              </a:rPr>
              <a:t>Kareim</a:t>
            </a:r>
            <a:r>
              <a:rPr lang="en-US" sz="1300" b="0" i="0" dirty="0">
                <a:solidFill>
                  <a:schemeClr val="accent6">
                    <a:lumMod val="50000"/>
                  </a:schemeClr>
                </a:solidFill>
                <a:effectLst/>
                <a:latin typeface="Tahoma" panose="020B0604030504040204" pitchFamily="34" charset="0"/>
              </a:rPr>
              <a:t> Cade </a:t>
            </a:r>
          </a:p>
          <a:p>
            <a:pPr>
              <a:buFont typeface="Wingdings" panose="05000000000000000000" pitchFamily="2" charset="2"/>
              <a:buChar char="v"/>
            </a:pPr>
            <a:r>
              <a:rPr lang="en-US" sz="1300" b="0" i="0" dirty="0">
                <a:solidFill>
                  <a:schemeClr val="accent6">
                    <a:lumMod val="50000"/>
                  </a:schemeClr>
                </a:solidFill>
                <a:effectLst/>
                <a:latin typeface="Tahoma" panose="020B0604030504040204" pitchFamily="34" charset="0"/>
              </a:rPr>
              <a:t>Valerie Cramer </a:t>
            </a:r>
          </a:p>
          <a:p>
            <a:pPr>
              <a:buFont typeface="Wingdings" panose="05000000000000000000" pitchFamily="2" charset="2"/>
              <a:buChar char="v"/>
            </a:pPr>
            <a:r>
              <a:rPr lang="en-US" sz="1300" b="0" i="0" dirty="0">
                <a:solidFill>
                  <a:schemeClr val="accent6">
                    <a:lumMod val="50000"/>
                  </a:schemeClr>
                </a:solidFill>
                <a:effectLst/>
                <a:latin typeface="Tahoma" panose="020B0604030504040204" pitchFamily="34" charset="0"/>
              </a:rPr>
              <a:t>Kathy Conley-Jones </a:t>
            </a:r>
          </a:p>
          <a:p>
            <a:pPr>
              <a:buFont typeface="Wingdings" panose="05000000000000000000" pitchFamily="2" charset="2"/>
              <a:buChar char="v"/>
            </a:pPr>
            <a:r>
              <a:rPr lang="en-US" sz="1300" b="0" i="0" dirty="0">
                <a:solidFill>
                  <a:schemeClr val="accent6">
                    <a:lumMod val="50000"/>
                  </a:schemeClr>
                </a:solidFill>
                <a:effectLst/>
                <a:latin typeface="Tahoma" panose="020B0604030504040204" pitchFamily="34" charset="0"/>
              </a:rPr>
              <a:t>Kathy Ferguson </a:t>
            </a:r>
          </a:p>
          <a:p>
            <a:pPr>
              <a:buFont typeface="Wingdings" panose="05000000000000000000" pitchFamily="2" charset="2"/>
              <a:buChar char="v"/>
            </a:pPr>
            <a:r>
              <a:rPr lang="en-US" sz="1300" b="0" i="0" dirty="0">
                <a:solidFill>
                  <a:schemeClr val="accent6">
                    <a:lumMod val="50000"/>
                  </a:schemeClr>
                </a:solidFill>
                <a:effectLst/>
                <a:latin typeface="Tahoma" panose="020B0604030504040204" pitchFamily="34" charset="0"/>
              </a:rPr>
              <a:t>Wayne Guzman </a:t>
            </a:r>
          </a:p>
          <a:p>
            <a:pPr>
              <a:buFont typeface="Wingdings" panose="05000000000000000000" pitchFamily="2" charset="2"/>
              <a:buChar char="v"/>
            </a:pPr>
            <a:r>
              <a:rPr lang="en-US" sz="1300" b="0" i="0" dirty="0">
                <a:solidFill>
                  <a:schemeClr val="accent6">
                    <a:lumMod val="50000"/>
                  </a:schemeClr>
                </a:solidFill>
                <a:effectLst/>
                <a:latin typeface="Tahoma" panose="020B0604030504040204" pitchFamily="34" charset="0"/>
              </a:rPr>
              <a:t>Charlotte Horsman </a:t>
            </a:r>
          </a:p>
          <a:p>
            <a:pPr>
              <a:buFont typeface="Wingdings" panose="05000000000000000000" pitchFamily="2" charset="2"/>
              <a:buChar char="v"/>
            </a:pPr>
            <a:r>
              <a:rPr lang="en-US" sz="1300" b="0" i="0" dirty="0">
                <a:solidFill>
                  <a:schemeClr val="accent6">
                    <a:lumMod val="50000"/>
                  </a:schemeClr>
                </a:solidFill>
                <a:effectLst/>
                <a:latin typeface="Tahoma" panose="020B0604030504040204" pitchFamily="34" charset="0"/>
              </a:rPr>
              <a:t>Jalyn Jones </a:t>
            </a:r>
          </a:p>
          <a:p>
            <a:pPr>
              <a:buFont typeface="Wingdings" panose="05000000000000000000" pitchFamily="2" charset="2"/>
              <a:buChar char="v"/>
            </a:pPr>
            <a:r>
              <a:rPr lang="en-US" sz="1300" b="0" i="0" dirty="0">
                <a:solidFill>
                  <a:schemeClr val="accent6">
                    <a:lumMod val="50000"/>
                  </a:schemeClr>
                </a:solidFill>
                <a:effectLst/>
                <a:latin typeface="Tahoma" panose="020B0604030504040204" pitchFamily="34" charset="0"/>
              </a:rPr>
              <a:t>Elizabeth Ortolani </a:t>
            </a:r>
          </a:p>
          <a:p>
            <a:pPr>
              <a:buFont typeface="Wingdings" panose="05000000000000000000" pitchFamily="2" charset="2"/>
              <a:buChar char="v"/>
            </a:pPr>
            <a:r>
              <a:rPr lang="en-US" sz="1300" b="0" i="0" dirty="0">
                <a:solidFill>
                  <a:schemeClr val="accent6">
                    <a:lumMod val="50000"/>
                  </a:schemeClr>
                </a:solidFill>
                <a:effectLst/>
                <a:latin typeface="Tahoma" panose="020B0604030504040204" pitchFamily="34" charset="0"/>
              </a:rPr>
              <a:t>Esther Powers </a:t>
            </a:r>
          </a:p>
          <a:p>
            <a:pPr>
              <a:buFont typeface="Wingdings" panose="05000000000000000000" pitchFamily="2" charset="2"/>
              <a:buChar char="v"/>
            </a:pPr>
            <a:r>
              <a:rPr lang="en-US" sz="1300" b="0" i="0" dirty="0">
                <a:solidFill>
                  <a:schemeClr val="accent6">
                    <a:lumMod val="50000"/>
                  </a:schemeClr>
                </a:solidFill>
                <a:effectLst/>
                <a:latin typeface="Tahoma" panose="020B0604030504040204" pitchFamily="34" charset="0"/>
              </a:rPr>
              <a:t>Guy Stubbs </a:t>
            </a:r>
          </a:p>
          <a:p>
            <a:pPr>
              <a:buFont typeface="Wingdings" panose="05000000000000000000" pitchFamily="2" charset="2"/>
              <a:buChar char="v"/>
            </a:pPr>
            <a:r>
              <a:rPr lang="en-US" sz="1300" b="0" i="0" dirty="0">
                <a:solidFill>
                  <a:schemeClr val="accent6">
                    <a:lumMod val="50000"/>
                  </a:schemeClr>
                </a:solidFill>
                <a:effectLst/>
                <a:latin typeface="Tahoma" panose="020B0604030504040204" pitchFamily="34" charset="0"/>
              </a:rPr>
              <a:t>Michele Thornton </a:t>
            </a:r>
          </a:p>
          <a:p>
            <a:pPr>
              <a:buFont typeface="Wingdings" panose="05000000000000000000" pitchFamily="2" charset="2"/>
              <a:buChar char="v"/>
            </a:pPr>
            <a:r>
              <a:rPr lang="en-US" sz="1300" b="0" i="0" dirty="0">
                <a:solidFill>
                  <a:schemeClr val="accent6">
                    <a:lumMod val="50000"/>
                  </a:schemeClr>
                </a:solidFill>
                <a:effectLst/>
                <a:latin typeface="Tahoma" panose="020B0604030504040204" pitchFamily="34" charset="0"/>
              </a:rPr>
              <a:t>Cinnamon </a:t>
            </a:r>
            <a:r>
              <a:rPr lang="en-US" sz="1300" b="0" i="0" dirty="0" err="1">
                <a:solidFill>
                  <a:schemeClr val="accent6">
                    <a:lumMod val="50000"/>
                  </a:schemeClr>
                </a:solidFill>
                <a:effectLst/>
                <a:latin typeface="Tahoma" panose="020B0604030504040204" pitchFamily="34" charset="0"/>
              </a:rPr>
              <a:t>Trimpey</a:t>
            </a:r>
            <a:r>
              <a:rPr lang="en-US" sz="1300" b="0" i="0" dirty="0">
                <a:solidFill>
                  <a:schemeClr val="accent6">
                    <a:lumMod val="50000"/>
                  </a:schemeClr>
                </a:solidFill>
                <a:effectLst/>
                <a:latin typeface="Tahoma" panose="020B0604030504040204" pitchFamily="34" charset="0"/>
              </a:rPr>
              <a:t> </a:t>
            </a:r>
          </a:p>
          <a:p>
            <a:pPr>
              <a:buFont typeface="Wingdings" panose="05000000000000000000" pitchFamily="2" charset="2"/>
              <a:buChar char="v"/>
            </a:pPr>
            <a:r>
              <a:rPr lang="en-US" sz="1300" b="0" i="0" dirty="0" err="1">
                <a:solidFill>
                  <a:schemeClr val="accent6">
                    <a:lumMod val="50000"/>
                  </a:schemeClr>
                </a:solidFill>
                <a:effectLst/>
                <a:latin typeface="Tahoma" panose="020B0604030504040204" pitchFamily="34" charset="0"/>
              </a:rPr>
              <a:t>Hetal</a:t>
            </a:r>
            <a:r>
              <a:rPr lang="en-US" sz="1300" b="0" i="0" dirty="0">
                <a:solidFill>
                  <a:schemeClr val="accent6">
                    <a:lumMod val="50000"/>
                  </a:schemeClr>
                </a:solidFill>
                <a:effectLst/>
                <a:latin typeface="Tahoma" panose="020B0604030504040204" pitchFamily="34" charset="0"/>
              </a:rPr>
              <a:t> Vora </a:t>
            </a:r>
          </a:p>
          <a:p>
            <a:pPr>
              <a:buFont typeface="Wingdings" panose="05000000000000000000" pitchFamily="2" charset="2"/>
              <a:buChar char="v"/>
            </a:pPr>
            <a:r>
              <a:rPr lang="en-US" sz="1300" b="0" i="0" dirty="0" err="1">
                <a:solidFill>
                  <a:schemeClr val="accent6">
                    <a:lumMod val="50000"/>
                  </a:schemeClr>
                </a:solidFill>
                <a:effectLst/>
                <a:latin typeface="Tahoma" panose="020B0604030504040204" pitchFamily="34" charset="0"/>
              </a:rPr>
              <a:t>Tamalyn</a:t>
            </a:r>
            <a:r>
              <a:rPr lang="en-US" sz="1300" b="0" i="0" dirty="0">
                <a:solidFill>
                  <a:schemeClr val="accent6">
                    <a:lumMod val="50000"/>
                  </a:schemeClr>
                </a:solidFill>
                <a:effectLst/>
                <a:latin typeface="Tahoma" panose="020B0604030504040204" pitchFamily="34" charset="0"/>
              </a:rPr>
              <a:t> </a:t>
            </a:r>
            <a:r>
              <a:rPr lang="en-US" sz="1300" b="0" i="0" dirty="0" err="1">
                <a:solidFill>
                  <a:schemeClr val="accent6">
                    <a:lumMod val="50000"/>
                  </a:schemeClr>
                </a:solidFill>
                <a:effectLst/>
                <a:latin typeface="Tahoma" panose="020B0604030504040204" pitchFamily="34" charset="0"/>
              </a:rPr>
              <a:t>Wandler</a:t>
            </a:r>
            <a:r>
              <a:rPr lang="en-US" sz="1300" b="0" i="0" dirty="0">
                <a:solidFill>
                  <a:schemeClr val="accent6">
                    <a:lumMod val="50000"/>
                  </a:schemeClr>
                </a:solidFill>
                <a:effectLst/>
                <a:latin typeface="Tahoma" panose="020B0604030504040204" pitchFamily="34" charset="0"/>
              </a:rPr>
              <a:t> </a:t>
            </a:r>
          </a:p>
          <a:p>
            <a:pPr>
              <a:buFont typeface="Wingdings" panose="05000000000000000000" pitchFamily="2" charset="2"/>
              <a:buChar char="v"/>
            </a:pPr>
            <a:r>
              <a:rPr lang="en-US" sz="1300" b="0" i="0" dirty="0">
                <a:solidFill>
                  <a:schemeClr val="accent6">
                    <a:lumMod val="50000"/>
                  </a:schemeClr>
                </a:solidFill>
                <a:effectLst/>
                <a:latin typeface="Tahoma" panose="020B0604030504040204" pitchFamily="34" charset="0"/>
              </a:rPr>
              <a:t>Alycia </a:t>
            </a:r>
            <a:r>
              <a:rPr lang="en-US" sz="1300" b="0" i="0" dirty="0" err="1">
                <a:solidFill>
                  <a:schemeClr val="accent6">
                    <a:lumMod val="50000"/>
                  </a:schemeClr>
                </a:solidFill>
                <a:effectLst/>
                <a:latin typeface="Tahoma" panose="020B0604030504040204" pitchFamily="34" charset="0"/>
              </a:rPr>
              <a:t>Riedl</a:t>
            </a:r>
            <a:r>
              <a:rPr lang="en-US" sz="1300" b="0" i="0" dirty="0">
                <a:solidFill>
                  <a:schemeClr val="accent6">
                    <a:lumMod val="50000"/>
                  </a:schemeClr>
                </a:solidFill>
                <a:effectLst/>
                <a:latin typeface="Tahoma" panose="020B0604030504040204" pitchFamily="34" charset="0"/>
              </a:rPr>
              <a:t> - Board Liaison</a:t>
            </a:r>
            <a:endParaRPr lang="en-US" sz="1300" dirty="0">
              <a:solidFill>
                <a:schemeClr val="accent6">
                  <a:lumMod val="50000"/>
                </a:schemeClr>
              </a:solidFill>
            </a:endParaRPr>
          </a:p>
          <a:p>
            <a:pPr>
              <a:buFont typeface="Wingdings" panose="05000000000000000000" pitchFamily="2" charset="2"/>
              <a:buChar char="v"/>
            </a:pPr>
            <a:endParaRPr lang="en-US" dirty="0">
              <a:solidFill>
                <a:schemeClr val="accent6">
                  <a:lumMod val="50000"/>
                </a:schemeClr>
              </a:solidFill>
            </a:endParaRPr>
          </a:p>
        </p:txBody>
      </p:sp>
      <p:sp>
        <p:nvSpPr>
          <p:cNvPr id="2" name="Slide Number Placeholder 1">
            <a:extLst>
              <a:ext uri="{FF2B5EF4-FFF2-40B4-BE49-F238E27FC236}">
                <a16:creationId xmlns:a16="http://schemas.microsoft.com/office/drawing/2014/main" id="{4CBF956D-BAC4-4A75-A58E-4B573F37FAB9}"/>
              </a:ext>
            </a:extLst>
          </p:cNvPr>
          <p:cNvSpPr>
            <a:spLocks noGrp="1"/>
          </p:cNvSpPr>
          <p:nvPr>
            <p:ph type="sldNum" sz="quarter" idx="33"/>
          </p:nvPr>
        </p:nvSpPr>
        <p:spPr/>
        <p:txBody>
          <a:bodyPr/>
          <a:lstStyle/>
          <a:p>
            <a:fld id="{19B51A1E-902D-48AF-9020-955120F399B6}" type="slidenum">
              <a:rPr lang="en-US" noProof="0" smtClean="0"/>
              <a:pPr/>
              <a:t>6</a:t>
            </a:fld>
            <a:endParaRPr lang="en-US" noProof="0" dirty="0"/>
          </a:p>
        </p:txBody>
      </p:sp>
    </p:spTree>
    <p:extLst>
      <p:ext uri="{BB962C8B-B14F-4D97-AF65-F5344CB8AC3E}">
        <p14:creationId xmlns:p14="http://schemas.microsoft.com/office/powerpoint/2010/main" val="3728796736"/>
      </p:ext>
    </p:extLst>
  </p:cSld>
  <p:clrMapOvr>
    <a:masterClrMapping/>
  </p:clrMapOvr>
</p:sld>
</file>

<file path=ppt/theme/theme1.xml><?xml version="1.0" encoding="utf-8"?>
<a:theme xmlns:a="http://schemas.openxmlformats.org/drawingml/2006/main" name="Office Them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50_Bright business presentation_AAS_v3" id="{57D58BC9-3F05-45D4-81CD-7BA898B4CAAD}" vid="{0F92AA19-00D6-4C71-B13F-219D7994A0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90D0D0-7C1D-47FF-A2F0-9937AA567A3D}">
  <ds:schemaRef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16c05727-aa75-4e4a-9b5f-8a80a1165891"/>
    <ds:schemaRef ds:uri="http://purl.org/dc/elements/1.1/"/>
    <ds:schemaRef ds:uri="71af3243-3dd4-4a8d-8c0d-dd76da1f02a5"/>
    <ds:schemaRef ds:uri="http://www.w3.org/XML/1998/namespace"/>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2EDB5DD7-8DCC-4069-9EB3-5D09818665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E15EA0-2F38-456B-B156-038699A5D1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521</TotalTime>
  <Words>183</Words>
  <Application>Microsoft Macintosh PowerPoint</Application>
  <PresentationFormat>Widescreen</PresentationFormat>
  <Paragraphs>35</Paragraphs>
  <Slides>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Calibri</vt:lpstr>
      <vt:lpstr>Candara</vt:lpstr>
      <vt:lpstr>Corbel</vt:lpstr>
      <vt:lpstr>Tahoma</vt:lpstr>
      <vt:lpstr>Times New Roman</vt:lpstr>
      <vt:lpstr>Wingdings</vt:lpstr>
      <vt:lpstr>Office Theme</vt:lpstr>
      <vt:lpstr>PowerPoint Presentation</vt:lpstr>
      <vt:lpstr>PowerPoint Presentation</vt:lpstr>
      <vt:lpstr>PowerPoint Presentation</vt:lpstr>
      <vt:lpstr>NABIP Diversity, Equity , and Inclusion Mission</vt:lpstr>
      <vt:lpstr>PowerPoint Presentation</vt:lpstr>
      <vt:lpstr>NABIP  Diversity, Equity and Inclusion Oversight Committee Roster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Recommendations  to  the  NAHU  Board  of  Trustees Diversity, Equity , &amp;  Inclusion</dc:title>
  <dc:creator>WAYNE GUZMAN</dc:creator>
  <cp:lastModifiedBy>Alexandra Bishop</cp:lastModifiedBy>
  <cp:revision>31</cp:revision>
  <cp:lastPrinted>2020-08-11T00:41:06Z</cp:lastPrinted>
  <dcterms:created xsi:type="dcterms:W3CDTF">2020-08-07T04:06:27Z</dcterms:created>
  <dcterms:modified xsi:type="dcterms:W3CDTF">2022-12-14T20:23:58Z</dcterms:modified>
</cp:coreProperties>
</file>