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3"/>
  </p:sldMasterIdLst>
  <p:notesMasterIdLst>
    <p:notesMasterId r:id="rId6"/>
  </p:notesMasterIdLst>
  <p:sldIdLst>
    <p:sldId id="256" r:id="rId4"/>
    <p:sldId id="257" r:id="rId5"/>
  </p:sldIdLst>
  <p:sldSz cx="10058400" cy="7772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4600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8" roundtripDataSignature="AMtx7mjWxbG50UI9COcLSYZVZwyg5u72L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95" d="100"/>
          <a:sy n="95" d="100"/>
        </p:scale>
        <p:origin x="1794" y="96"/>
      </p:cViewPr>
      <p:guideLst>
        <p:guide orient="horz" pos="4600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3" Type="http://schemas.openxmlformats.org/officeDocument/2006/relationships/slideMaster" Target="slideMasters/slide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09675" y="685800"/>
            <a:ext cx="44386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9" name="Google Shape;8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>
            <a:spLocks noGrp="1"/>
          </p:cNvSpPr>
          <p:nvPr>
            <p:ph type="ctrTitle"/>
          </p:nvPr>
        </p:nvSpPr>
        <p:spPr>
          <a:xfrm>
            <a:off x="754380" y="2414482"/>
            <a:ext cx="8549640" cy="16660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875" tIns="50925" rIns="101875" bIns="509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4"/>
          <p:cNvSpPr txBox="1">
            <a:spLocks noGrp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875" tIns="50925" rIns="101875" bIns="509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888888"/>
              </a:buClr>
              <a:buSzPts val="36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620"/>
              </a:spcBef>
              <a:spcAft>
                <a:spcPts val="0"/>
              </a:spcAft>
              <a:buClr>
                <a:srgbClr val="888888"/>
              </a:buClr>
              <a:buSzPts val="31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rgbClr val="888888"/>
              </a:buClr>
              <a:buSzPts val="27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888888"/>
              </a:buClr>
              <a:buSzPts val="22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888888"/>
              </a:buClr>
              <a:buSzPts val="22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888888"/>
              </a:buClr>
              <a:buSzPts val="22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888888"/>
              </a:buClr>
              <a:buSzPts val="22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888888"/>
              </a:buClr>
              <a:buSzPts val="22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888888"/>
              </a:buClr>
              <a:buSzPts val="22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4"/>
          <p:cNvSpPr txBox="1">
            <a:spLocks noGrp="1"/>
          </p:cNvSpPr>
          <p:nvPr>
            <p:ph type="dt" idx="10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875" tIns="50925" rIns="101875" bIns="509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4"/>
          <p:cNvSpPr txBox="1">
            <a:spLocks noGrp="1"/>
          </p:cNvSpPr>
          <p:nvPr>
            <p:ph type="ftr" idx="11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875" tIns="50925" rIns="101875" bIns="509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4"/>
          <p:cNvSpPr txBox="1">
            <a:spLocks noGrp="1"/>
          </p:cNvSpPr>
          <p:nvPr>
            <p:ph type="sldNum" idx="12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875" tIns="50925" rIns="101875" bIns="509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 txBox="1"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875" tIns="50925" rIns="101875" bIns="509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3"/>
          <p:cNvSpPr txBox="1">
            <a:spLocks noGrp="1"/>
          </p:cNvSpPr>
          <p:nvPr>
            <p:ph type="body" idx="1"/>
          </p:nvPr>
        </p:nvSpPr>
        <p:spPr>
          <a:xfrm rot="5400000">
            <a:off x="2464487" y="-148008"/>
            <a:ext cx="5129425" cy="9052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875" tIns="50925" rIns="101875" bIns="50925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3"/>
          <p:cNvSpPr txBox="1">
            <a:spLocks noGrp="1"/>
          </p:cNvSpPr>
          <p:nvPr>
            <p:ph type="dt" idx="10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875" tIns="50925" rIns="101875" bIns="509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3"/>
          <p:cNvSpPr txBox="1">
            <a:spLocks noGrp="1"/>
          </p:cNvSpPr>
          <p:nvPr>
            <p:ph type="ftr" idx="11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875" tIns="50925" rIns="101875" bIns="509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3"/>
          <p:cNvSpPr txBox="1">
            <a:spLocks noGrp="1"/>
          </p:cNvSpPr>
          <p:nvPr>
            <p:ph type="sldNum" idx="12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875" tIns="50925" rIns="101875" bIns="509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>
            <a:spLocks noGrp="1"/>
          </p:cNvSpPr>
          <p:nvPr>
            <p:ph type="title"/>
          </p:nvPr>
        </p:nvSpPr>
        <p:spPr>
          <a:xfrm rot="5400000">
            <a:off x="5508017" y="2866892"/>
            <a:ext cx="7516918" cy="24884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875" tIns="50925" rIns="101875" bIns="509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4"/>
          <p:cNvSpPr txBox="1">
            <a:spLocks noGrp="1"/>
          </p:cNvSpPr>
          <p:nvPr>
            <p:ph type="body" idx="1"/>
          </p:nvPr>
        </p:nvSpPr>
        <p:spPr>
          <a:xfrm rot="5400000">
            <a:off x="445639" y="460560"/>
            <a:ext cx="7516918" cy="73010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875" tIns="50925" rIns="101875" bIns="50925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4"/>
          <p:cNvSpPr txBox="1">
            <a:spLocks noGrp="1"/>
          </p:cNvSpPr>
          <p:nvPr>
            <p:ph type="dt" idx="10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875" tIns="50925" rIns="101875" bIns="509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4"/>
          <p:cNvSpPr txBox="1">
            <a:spLocks noGrp="1"/>
          </p:cNvSpPr>
          <p:nvPr>
            <p:ph type="ftr" idx="11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875" tIns="50925" rIns="101875" bIns="509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4"/>
          <p:cNvSpPr txBox="1">
            <a:spLocks noGrp="1"/>
          </p:cNvSpPr>
          <p:nvPr>
            <p:ph type="sldNum" idx="12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875" tIns="50925" rIns="101875" bIns="509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"/>
          <p:cNvSpPr txBox="1"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875" tIns="50925" rIns="101875" bIns="509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5"/>
          <p:cNvSpPr txBox="1">
            <a:spLocks noGrp="1"/>
          </p:cNvSpPr>
          <p:nvPr>
            <p:ph type="body" idx="1"/>
          </p:nvPr>
        </p:nvSpPr>
        <p:spPr>
          <a:xfrm>
            <a:off x="502920" y="1813560"/>
            <a:ext cx="9052560" cy="5129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875" tIns="50925" rIns="101875" bIns="50925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dt" idx="10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875" tIns="50925" rIns="101875" bIns="509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ftr" idx="11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875" tIns="50925" rIns="101875" bIns="509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sldNum" idx="12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875" tIns="50925" rIns="101875" bIns="509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>
            <a:spLocks noGrp="1"/>
          </p:cNvSpPr>
          <p:nvPr>
            <p:ph type="title"/>
          </p:nvPr>
        </p:nvSpPr>
        <p:spPr>
          <a:xfrm>
            <a:off x="794544" y="4994487"/>
            <a:ext cx="8549640" cy="15436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875" tIns="50925" rIns="101875" bIns="509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875" tIns="50925" rIns="101875" bIns="50925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888888"/>
              </a:buClr>
              <a:buSzPts val="2200"/>
              <a:buNone/>
              <a:defRPr sz="22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dt" idx="10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875" tIns="50925" rIns="101875" bIns="509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ftr" idx="11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875" tIns="50925" rIns="101875" bIns="509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875" tIns="50925" rIns="101875" bIns="509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875" tIns="50925" rIns="101875" bIns="509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553562" y="2054648"/>
            <a:ext cx="4894738" cy="58149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875" tIns="50925" rIns="101875" bIns="50925" anchor="t" anchorCtr="0">
            <a:normAutofit/>
          </a:bodyPr>
          <a:lstStyle>
            <a:lvl1pPr marL="457200" lvl="0" indent="-425450" algn="l">
              <a:lnSpc>
                <a:spcPct val="100000"/>
              </a:lnSpc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Char char="•"/>
              <a:defRPr sz="3100"/>
            </a:lvl1pPr>
            <a:lvl2pPr marL="914400" lvl="1" indent="-400050" algn="l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Char char="–"/>
              <a:defRPr sz="2700"/>
            </a:lvl2pPr>
            <a:lvl3pPr marL="1371600" lvl="2" indent="-36830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  <a:defRPr sz="2200"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body" idx="2"/>
          </p:nvPr>
        </p:nvSpPr>
        <p:spPr>
          <a:xfrm>
            <a:off x="5615941" y="2054648"/>
            <a:ext cx="4894739" cy="58149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875" tIns="50925" rIns="101875" bIns="50925" anchor="t" anchorCtr="0">
            <a:normAutofit/>
          </a:bodyPr>
          <a:lstStyle>
            <a:lvl1pPr marL="457200" lvl="0" indent="-425450" algn="l">
              <a:lnSpc>
                <a:spcPct val="100000"/>
              </a:lnSpc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Char char="•"/>
              <a:defRPr sz="3100"/>
            </a:lvl1pPr>
            <a:lvl2pPr marL="914400" lvl="1" indent="-400050" algn="l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Char char="–"/>
              <a:defRPr sz="2700"/>
            </a:lvl2pPr>
            <a:lvl3pPr marL="1371600" lvl="2" indent="-36830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  <a:defRPr sz="2200"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dt" idx="10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875" tIns="50925" rIns="101875" bIns="509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ftr" idx="11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875" tIns="50925" rIns="101875" bIns="509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sldNum" idx="12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875" tIns="50925" rIns="101875" bIns="509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875" tIns="50925" rIns="101875" bIns="509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body" idx="1"/>
          </p:nvPr>
        </p:nvSpPr>
        <p:spPr>
          <a:xfrm>
            <a:off x="502920" y="1739795"/>
            <a:ext cx="4444207" cy="725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875" tIns="50925" rIns="101875" bIns="50925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2700" b="1"/>
            </a:lvl1pPr>
            <a:lvl2pPr marL="914400" lvl="1" indent="-22860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 sz="2200" b="1"/>
            </a:lvl2pPr>
            <a:lvl3pPr marL="1371600" lvl="2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3pPr>
            <a:lvl4pPr marL="1828800" lvl="3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4pPr>
            <a:lvl5pPr marL="2286000" lvl="4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5pPr>
            <a:lvl6pPr marL="2743200" lvl="5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6pPr>
            <a:lvl7pPr marL="3200400" lvl="6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7pPr>
            <a:lvl8pPr marL="3657600" lvl="7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8pPr>
            <a:lvl9pPr marL="4114800" lvl="8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body" idx="2"/>
          </p:nvPr>
        </p:nvSpPr>
        <p:spPr>
          <a:xfrm>
            <a:off x="502920" y="2464859"/>
            <a:ext cx="4444207" cy="4478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875" tIns="50925" rIns="101875" bIns="50925" anchor="t" anchorCtr="0">
            <a:normAutofit/>
          </a:bodyPr>
          <a:lstStyle>
            <a:lvl1pPr marL="457200" lvl="0" indent="-400050" algn="l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 sz="2700"/>
            </a:lvl1pPr>
            <a:lvl2pPr marL="914400" lvl="1" indent="-36830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Char char="–"/>
              <a:defRPr sz="22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0" name="Google Shape;40;p8"/>
          <p:cNvSpPr txBox="1">
            <a:spLocks noGrp="1"/>
          </p:cNvSpPr>
          <p:nvPr>
            <p:ph type="body" idx="3"/>
          </p:nvPr>
        </p:nvSpPr>
        <p:spPr>
          <a:xfrm>
            <a:off x="5109528" y="1739795"/>
            <a:ext cx="4445953" cy="725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875" tIns="50925" rIns="101875" bIns="50925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2700" b="1"/>
            </a:lvl1pPr>
            <a:lvl2pPr marL="914400" lvl="1" indent="-22860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 sz="2200" b="1"/>
            </a:lvl2pPr>
            <a:lvl3pPr marL="1371600" lvl="2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3pPr>
            <a:lvl4pPr marL="1828800" lvl="3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4pPr>
            <a:lvl5pPr marL="2286000" lvl="4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5pPr>
            <a:lvl6pPr marL="2743200" lvl="5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6pPr>
            <a:lvl7pPr marL="3200400" lvl="6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7pPr>
            <a:lvl8pPr marL="3657600" lvl="7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8pPr>
            <a:lvl9pPr marL="4114800" lvl="8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body" idx="4"/>
          </p:nvPr>
        </p:nvSpPr>
        <p:spPr>
          <a:xfrm>
            <a:off x="5109528" y="2464859"/>
            <a:ext cx="4445953" cy="4478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875" tIns="50925" rIns="101875" bIns="50925" anchor="t" anchorCtr="0">
            <a:normAutofit/>
          </a:bodyPr>
          <a:lstStyle>
            <a:lvl1pPr marL="457200" lvl="0" indent="-400050" algn="l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 sz="2700"/>
            </a:lvl1pPr>
            <a:lvl2pPr marL="914400" lvl="1" indent="-36830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Char char="–"/>
              <a:defRPr sz="22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2" name="Google Shape;42;p8"/>
          <p:cNvSpPr txBox="1">
            <a:spLocks noGrp="1"/>
          </p:cNvSpPr>
          <p:nvPr>
            <p:ph type="dt" idx="10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875" tIns="50925" rIns="101875" bIns="509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ftr" idx="11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875" tIns="50925" rIns="101875" bIns="509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ldNum" idx="12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875" tIns="50925" rIns="101875" bIns="509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 txBox="1"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875" tIns="50925" rIns="101875" bIns="509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dt" idx="10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875" tIns="50925" rIns="101875" bIns="509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ftr" idx="11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875" tIns="50925" rIns="101875" bIns="509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ldNum" idx="12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875" tIns="50925" rIns="101875" bIns="509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 txBox="1">
            <a:spLocks noGrp="1"/>
          </p:cNvSpPr>
          <p:nvPr>
            <p:ph type="dt" idx="10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875" tIns="50925" rIns="101875" bIns="509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ftr" idx="11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875" tIns="50925" rIns="101875" bIns="509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sldNum" idx="12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875" tIns="50925" rIns="101875" bIns="509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>
            <a:spLocks noGrp="1"/>
          </p:cNvSpPr>
          <p:nvPr>
            <p:ph type="title"/>
          </p:nvPr>
        </p:nvSpPr>
        <p:spPr>
          <a:xfrm>
            <a:off x="502921" y="309457"/>
            <a:ext cx="3309144" cy="13169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875" tIns="50925" rIns="101875" bIns="509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None/>
              <a:defRPr sz="22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body" idx="1"/>
          </p:nvPr>
        </p:nvSpPr>
        <p:spPr>
          <a:xfrm>
            <a:off x="3932555" y="309457"/>
            <a:ext cx="5622925" cy="66335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875" tIns="50925" rIns="101875" bIns="50925" anchor="t" anchorCtr="0">
            <a:normAutofit/>
          </a:bodyPr>
          <a:lstStyle>
            <a:lvl1pPr marL="457200" lvl="0" indent="-45720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  <a:defRPr sz="3600"/>
            </a:lvl1pPr>
            <a:lvl2pPr marL="914400" lvl="1" indent="-425450" algn="l">
              <a:lnSpc>
                <a:spcPct val="100000"/>
              </a:lnSpc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Char char="–"/>
              <a:defRPr sz="3100"/>
            </a:lvl2pPr>
            <a:lvl3pPr marL="1371600" lvl="2" indent="-400050" algn="l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 sz="2700"/>
            </a:lvl3pPr>
            <a:lvl4pPr marL="1828800" lvl="3" indent="-36830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Char char="–"/>
              <a:defRPr sz="2200"/>
            </a:lvl4pPr>
            <a:lvl5pPr marL="2286000" lvl="4" indent="-36830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Char char="»"/>
              <a:defRPr sz="2200"/>
            </a:lvl5pPr>
            <a:lvl6pPr marL="2743200" lvl="5" indent="-36830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  <a:defRPr sz="2200"/>
            </a:lvl6pPr>
            <a:lvl7pPr marL="3200400" lvl="6" indent="-36830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  <a:defRPr sz="2200"/>
            </a:lvl7pPr>
            <a:lvl8pPr marL="3657600" lvl="7" indent="-36830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  <a:defRPr sz="2200"/>
            </a:lvl8pPr>
            <a:lvl9pPr marL="4114800" lvl="8" indent="-36830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  <a:defRPr sz="2200"/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body" idx="2"/>
          </p:nvPr>
        </p:nvSpPr>
        <p:spPr>
          <a:xfrm>
            <a:off x="502921" y="1626447"/>
            <a:ext cx="3309144" cy="5316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875" tIns="50925" rIns="101875" bIns="50925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2pPr>
            <a:lvl3pPr marL="1371600" lvl="2" indent="-228600" algn="l">
              <a:lnSpc>
                <a:spcPct val="100000"/>
              </a:lnSpc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3pPr>
            <a:lvl4pPr marL="1828800" lvl="3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1"/>
          <p:cNvSpPr txBox="1">
            <a:spLocks noGrp="1"/>
          </p:cNvSpPr>
          <p:nvPr>
            <p:ph type="dt" idx="10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875" tIns="50925" rIns="101875" bIns="509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ftr" idx="11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875" tIns="50925" rIns="101875" bIns="509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sldNum" idx="12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875" tIns="50925" rIns="101875" bIns="509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875" tIns="50925" rIns="101875" bIns="509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None/>
              <a:defRPr sz="22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2"/>
          <p:cNvSpPr>
            <a:spLocks noGrp="1"/>
          </p:cNvSpPr>
          <p:nvPr>
            <p:ph type="pic" idx="2"/>
          </p:nvPr>
        </p:nvSpPr>
        <p:spPr>
          <a:xfrm>
            <a:off x="1971517" y="694478"/>
            <a:ext cx="6035040" cy="466344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2"/>
          <p:cNvSpPr txBox="1">
            <a:spLocks noGrp="1"/>
          </p:cNvSpPr>
          <p:nvPr>
            <p:ph type="body" idx="1"/>
          </p:nvPr>
        </p:nvSpPr>
        <p:spPr>
          <a:xfrm>
            <a:off x="1971517" y="6082983"/>
            <a:ext cx="6035040" cy="9121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875" tIns="50925" rIns="101875" bIns="50925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2pPr>
            <a:lvl3pPr marL="1371600" lvl="2" indent="-228600" algn="l">
              <a:lnSpc>
                <a:spcPct val="100000"/>
              </a:lnSpc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3pPr>
            <a:lvl4pPr marL="1828800" lvl="3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2"/>
          <p:cNvSpPr txBox="1">
            <a:spLocks noGrp="1"/>
          </p:cNvSpPr>
          <p:nvPr>
            <p:ph type="dt" idx="10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875" tIns="50925" rIns="101875" bIns="509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2"/>
          <p:cNvSpPr txBox="1">
            <a:spLocks noGrp="1"/>
          </p:cNvSpPr>
          <p:nvPr>
            <p:ph type="ftr" idx="11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875" tIns="50925" rIns="101875" bIns="509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2"/>
          <p:cNvSpPr txBox="1">
            <a:spLocks noGrp="1"/>
          </p:cNvSpPr>
          <p:nvPr>
            <p:ph type="sldNum" idx="12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875" tIns="50925" rIns="101875" bIns="509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875" tIns="50925" rIns="101875" bIns="50925" anchor="ctr" anchorCtr="0">
            <a:norm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00"/>
              <a:buFont typeface="Calibri"/>
              <a:buNone/>
              <a:defRPr sz="4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3"/>
          <p:cNvSpPr txBox="1">
            <a:spLocks noGrp="1"/>
          </p:cNvSpPr>
          <p:nvPr>
            <p:ph type="body" idx="1"/>
          </p:nvPr>
        </p:nvSpPr>
        <p:spPr>
          <a:xfrm>
            <a:off x="502920" y="1813560"/>
            <a:ext cx="9052560" cy="5129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875" tIns="50925" rIns="101875" bIns="50925" anchor="t" anchorCtr="0">
            <a:normAutofit/>
          </a:bodyPr>
          <a:lstStyle>
            <a:lvl1pPr marL="457200" marR="0" lvl="0" indent="-4572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25450" algn="l" rtl="0">
              <a:lnSpc>
                <a:spcPct val="100000"/>
              </a:lnSpc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Char char="–"/>
              <a:defRPr sz="3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400050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3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–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3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»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3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3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3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3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3"/>
          <p:cNvSpPr txBox="1">
            <a:spLocks noGrp="1"/>
          </p:cNvSpPr>
          <p:nvPr>
            <p:ph type="dt" idx="10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875" tIns="50925" rIns="101875" bIns="5092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3"/>
          <p:cNvSpPr txBox="1">
            <a:spLocks noGrp="1"/>
          </p:cNvSpPr>
          <p:nvPr>
            <p:ph type="ftr" idx="11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875" tIns="50925" rIns="101875" bIns="5092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3"/>
          <p:cNvSpPr txBox="1">
            <a:spLocks noGrp="1"/>
          </p:cNvSpPr>
          <p:nvPr>
            <p:ph type="sldNum" idx="12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875" tIns="50925" rIns="101875" bIns="509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/>
          <p:cNvPicPr preferRelativeResize="0"/>
          <p:nvPr/>
        </p:nvPicPr>
        <p:blipFill>
          <a:blip r:embed="rId3"/>
          <a:srcRect l="9" r="9"/>
          <a:stretch/>
        </p:blipFill>
        <p:spPr>
          <a:xfrm>
            <a:off x="2419" y="1177"/>
            <a:ext cx="10053561" cy="7770046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"/>
          <p:cNvSpPr txBox="1"/>
          <p:nvPr/>
        </p:nvSpPr>
        <p:spPr>
          <a:xfrm>
            <a:off x="0" y="7302499"/>
            <a:ext cx="10058400" cy="439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875" tIns="50925" rIns="101875" bIns="509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rgbClr val="C32033"/>
                </a:solidFill>
                <a:latin typeface="Arial"/>
                <a:ea typeface="Arial"/>
                <a:cs typeface="Arial"/>
                <a:sym typeface="Arial"/>
              </a:rPr>
              <a:t>For more information, contact: (XXX) XXX-XXXX  • email@address.com • www.website.com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6" name="Google Shape;86;p1" descr="logo-placeholder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41050" y="136500"/>
            <a:ext cx="847900" cy="706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Google Shape;91;p2"/>
          <p:cNvPicPr preferRelativeResize="0"/>
          <p:nvPr/>
        </p:nvPicPr>
        <p:blipFill rotWithShape="1">
          <a:blip r:embed="rId3">
            <a:alphaModFix/>
          </a:blip>
          <a:srcRect t="39" b="39"/>
          <a:stretch/>
        </p:blipFill>
        <p:spPr>
          <a:xfrm>
            <a:off x="1524" y="1177"/>
            <a:ext cx="10055352" cy="7770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38AE5FAB35C943ABF56F5FD20C04E5" ma:contentTypeVersion="16" ma:contentTypeDescription="Create a new document." ma:contentTypeScope="" ma:versionID="fca65e26cd279490643a953d6edfe602">
  <xsd:schema xmlns:xsd="http://www.w3.org/2001/XMLSchema" xmlns:xs="http://www.w3.org/2001/XMLSchema" xmlns:p="http://schemas.microsoft.com/office/2006/metadata/properties" xmlns:ns2="5e9407b1-4f2f-4913-9928-7e4154caf9fe" xmlns:ns3="5f7fda24-0605-4d81-9dda-a669073443c2" targetNamespace="http://schemas.microsoft.com/office/2006/metadata/properties" ma:root="true" ma:fieldsID="a762648717482952d7eaaa05620a4dd8" ns2:_="" ns3:_="">
    <xsd:import namespace="5e9407b1-4f2f-4913-9928-7e4154caf9fe"/>
    <xsd:import namespace="5f7fda24-0605-4d81-9dda-a669073443c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9407b1-4f2f-4913-9928-7e4154caf9f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1bb1142d-6678-4594-841a-c7ad77c2871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7fda24-0605-4d81-9dda-a669073443c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326665bf-0c2e-49ab-b25d-ccf60880cf5b}" ma:internalName="TaxCatchAll" ma:showField="CatchAllData" ma:web="5f7fda24-0605-4d81-9dda-a669073443c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710A0D0-1A2B-4995-B1BD-27AB74D4634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03566CA-E095-4B9D-A097-B88C3B3EE28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e9407b1-4f2f-4913-9928-7e4154caf9fe"/>
    <ds:schemaRef ds:uri="5f7fda24-0605-4d81-9dda-a669073443c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22</Words>
  <Application>Microsoft Office PowerPoint</Application>
  <PresentationFormat>Custom</PresentationFormat>
  <Paragraphs>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Keybridge</dc:creator>
  <cp:lastModifiedBy>Daniel Parker</cp:lastModifiedBy>
  <cp:revision>1</cp:revision>
  <dcterms:created xsi:type="dcterms:W3CDTF">2020-10-26T20:12:27Z</dcterms:created>
  <dcterms:modified xsi:type="dcterms:W3CDTF">2023-08-29T14:15:38Z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0x0101001938AE5FAB35C943ABF56F5FD20C04E5</vt:lpwstr>
  </property>
  <property fmtid="{D5CDD505-2E9C-101B-9397-08002B2CF9AE}" pid="3" name="Order">
    <vt:r8>183600</vt:r8>
  </property>
</Properties>
</file>