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1C2E30-6BE4-4B1E-AC5F-2122CEE5D210}" v="3" dt="2024-10-01T18:17:02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95"/>
  </p:normalViewPr>
  <p:slideViewPr>
    <p:cSldViewPr snapToGrid="0">
      <p:cViewPr varScale="1">
        <p:scale>
          <a:sx n="69" d="100"/>
          <a:sy n="69" d="100"/>
        </p:scale>
        <p:origin x="936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 Loussedes" userId="7018131f-7f3c-4625-a324-4f23cddfcf85" providerId="ADAL" clId="{C01C2E30-6BE4-4B1E-AC5F-2122CEE5D210}"/>
    <pc:docChg chg="undo custSel modSld">
      <pc:chgData name="Kelly Loussedes" userId="7018131f-7f3c-4625-a324-4f23cddfcf85" providerId="ADAL" clId="{C01C2E30-6BE4-4B1E-AC5F-2122CEE5D210}" dt="2024-10-01T18:19:54.003" v="173" actId="14100"/>
      <pc:docMkLst>
        <pc:docMk/>
      </pc:docMkLst>
      <pc:sldChg chg="addSp delSp modSp mod">
        <pc:chgData name="Kelly Loussedes" userId="7018131f-7f3c-4625-a324-4f23cddfcf85" providerId="ADAL" clId="{C01C2E30-6BE4-4B1E-AC5F-2122CEE5D210}" dt="2024-10-01T18:19:54.003" v="173" actId="14100"/>
        <pc:sldMkLst>
          <pc:docMk/>
          <pc:sldMk cId="1485873219" sldId="261"/>
        </pc:sldMkLst>
        <pc:spChg chg="mod">
          <ac:chgData name="Kelly Loussedes" userId="7018131f-7f3c-4625-a324-4f23cddfcf85" providerId="ADAL" clId="{C01C2E30-6BE4-4B1E-AC5F-2122CEE5D210}" dt="2024-10-01T18:18:52.098" v="172" actId="255"/>
          <ac:spMkLst>
            <pc:docMk/>
            <pc:sldMk cId="1485873219" sldId="261"/>
            <ac:spMk id="2" creationId="{9D0E6B93-9025-F5D0-3A78-6FF558922E78}"/>
          </ac:spMkLst>
        </pc:spChg>
        <pc:spChg chg="del mod">
          <ac:chgData name="Kelly Loussedes" userId="7018131f-7f3c-4625-a324-4f23cddfcf85" providerId="ADAL" clId="{C01C2E30-6BE4-4B1E-AC5F-2122CEE5D210}" dt="2024-10-01T18:13:25.829" v="21" actId="21"/>
          <ac:spMkLst>
            <pc:docMk/>
            <pc:sldMk cId="1485873219" sldId="261"/>
            <ac:spMk id="3" creationId="{46F3896E-FE5F-9F52-27CA-446312825B65}"/>
          </ac:spMkLst>
        </pc:spChg>
        <pc:spChg chg="add del mod">
          <ac:chgData name="Kelly Loussedes" userId="7018131f-7f3c-4625-a324-4f23cddfcf85" providerId="ADAL" clId="{C01C2E30-6BE4-4B1E-AC5F-2122CEE5D210}" dt="2024-10-01T18:16:49.727" v="45"/>
          <ac:spMkLst>
            <pc:docMk/>
            <pc:sldMk cId="1485873219" sldId="261"/>
            <ac:spMk id="6" creationId="{6A61A533-6B81-804D-FFBE-3F11C65955AC}"/>
          </ac:spMkLst>
        </pc:spChg>
        <pc:spChg chg="add mod">
          <ac:chgData name="Kelly Loussedes" userId="7018131f-7f3c-4625-a324-4f23cddfcf85" providerId="ADAL" clId="{C01C2E30-6BE4-4B1E-AC5F-2122CEE5D210}" dt="2024-10-01T18:19:54.003" v="173" actId="14100"/>
          <ac:spMkLst>
            <pc:docMk/>
            <pc:sldMk cId="1485873219" sldId="261"/>
            <ac:spMk id="7" creationId="{0B2C9A3A-85C2-D323-DA6D-B35B643C99E3}"/>
          </ac:spMkLst>
        </pc:spChg>
        <pc:picChg chg="add mod">
          <ac:chgData name="Kelly Loussedes" userId="7018131f-7f3c-4625-a324-4f23cddfcf85" providerId="ADAL" clId="{C01C2E30-6BE4-4B1E-AC5F-2122CEE5D210}" dt="2024-10-01T18:14:02.346" v="25" actId="1076"/>
          <ac:picMkLst>
            <pc:docMk/>
            <pc:sldMk cId="1485873219" sldId="261"/>
            <ac:picMk id="5" creationId="{748AE91D-B7E8-21ED-E989-9AC5E7BB504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9AE79-82BF-4BE8-9541-CD204928D007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A4D85-8CF8-4820-9E74-2732A9BD3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3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3BD9E0F9-03EE-23CA-E881-8195308252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81B3E-8F02-48C3-4CF7-A777E03CA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09AC-6036-5648-8530-D1BD355690E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685A8-B057-C8FD-3E67-AC4768617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5A35-8C3A-C56E-E86D-1161668E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A63C7E7-730D-2194-A848-A4D17084B9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685" y="-477837"/>
            <a:ext cx="2144078" cy="21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7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82C4D-6894-2AC7-406E-A73F2B37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009AC-6036-5648-8530-D1BD355690EE}" type="datetimeFigureOut">
              <a:rPr lang="en-US" smtClean="0"/>
              <a:t>10/1/2024</a:t>
            </a:fld>
            <a:endParaRPr lang="en-US"/>
          </a:p>
        </p:txBody>
      </p:sp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3F5CB21F-EE28-B888-2B14-355FECB2FD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424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F80C3-B0FB-68AF-F93F-9457905DC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7C5E1-BA34-B06E-F8C7-FE25A351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515229"/>
            <a:ext cx="2743200" cy="365125"/>
          </a:xfrm>
        </p:spPr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A3A8227A-07A7-7C0D-37DF-BAA4801027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92919"/>
            <a:ext cx="181356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5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A2F12743-673B-C5D7-0CFC-47AB402BB4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16D9-FE23-706D-0BA5-918DAB77D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  <a:lvl2pPr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731EA-B94C-80B2-0B4D-CE5EEE87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  <a:lvl2pPr>
              <a:defRPr b="0" i="0">
                <a:latin typeface="Montserrat" pitchFamily="2" charset="77"/>
              </a:defRPr>
            </a:lvl2pPr>
            <a:lvl3pPr>
              <a:defRPr b="0" i="0">
                <a:latin typeface="Montserrat" pitchFamily="2" charset="77"/>
              </a:defRPr>
            </a:lvl3pPr>
            <a:lvl4pPr>
              <a:defRPr b="0" i="0">
                <a:latin typeface="Montserrat" pitchFamily="2" charset="77"/>
              </a:defRPr>
            </a:lvl4pPr>
            <a:lvl5pPr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2327-97E1-0748-5340-0DE66B3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FF0245B3-97E7-53CE-6A49-459310CE8F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8" y="5980173"/>
            <a:ext cx="1611178" cy="4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95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D9033C1-4AC2-245D-4826-D69950987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916D9-FE23-706D-0BA5-918DAB77D3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122" y="1835564"/>
            <a:ext cx="3379304" cy="4351338"/>
          </a:xfrm>
        </p:spPr>
        <p:txBody>
          <a:bodyPr/>
          <a:lstStyle>
            <a:lvl1pPr>
              <a:defRPr sz="2000" b="0" i="0">
                <a:solidFill>
                  <a:schemeClr val="tx1"/>
                </a:solidFill>
                <a:latin typeface="Montserrat" pitchFamily="2" charset="77"/>
              </a:defRPr>
            </a:lvl1pPr>
            <a:lvl2pPr>
              <a:defRPr sz="1800" b="0" i="0">
                <a:solidFill>
                  <a:schemeClr val="tx1"/>
                </a:solidFill>
                <a:latin typeface="Montserrat" pitchFamily="2" charset="77"/>
              </a:defRPr>
            </a:lvl2pPr>
            <a:lvl3pPr>
              <a:defRPr sz="1600" b="0" i="0">
                <a:solidFill>
                  <a:schemeClr val="tx1"/>
                </a:solidFill>
                <a:latin typeface="Montserrat" pitchFamily="2" charset="77"/>
              </a:defRPr>
            </a:lvl3pPr>
            <a:lvl4pPr>
              <a:defRPr sz="1400" b="0" i="0">
                <a:solidFill>
                  <a:schemeClr val="tx1"/>
                </a:solidFill>
                <a:latin typeface="Montserrat" pitchFamily="2" charset="77"/>
              </a:defRPr>
            </a:lvl4pPr>
            <a:lvl5pPr>
              <a:defRPr sz="1200" b="0" i="0">
                <a:solidFill>
                  <a:schemeClr val="tx1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B731EA-B94C-80B2-0B4D-CE5EEE873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6348" y="1883792"/>
            <a:ext cx="3379304" cy="4351338"/>
          </a:xfrm>
        </p:spPr>
        <p:txBody>
          <a:bodyPr/>
          <a:lstStyle>
            <a:lvl1pPr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200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42327-97E1-0748-5340-0DE66B3B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E314F605-E085-F1A2-5B98-09CC72202C8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90572" y="1883792"/>
            <a:ext cx="3379304" cy="4351338"/>
          </a:xfrm>
        </p:spPr>
        <p:txBody>
          <a:bodyPr/>
          <a:lstStyle>
            <a:lvl1pPr>
              <a:defRPr sz="2000" b="0" i="0">
                <a:latin typeface="Montserrat" pitchFamily="2" charset="77"/>
              </a:defRPr>
            </a:lvl1pPr>
            <a:lvl2pPr>
              <a:defRPr sz="1800" b="0" i="0">
                <a:latin typeface="Montserrat" pitchFamily="2" charset="77"/>
              </a:defRPr>
            </a:lvl2pPr>
            <a:lvl3pPr>
              <a:defRPr sz="1600" b="0" i="0">
                <a:latin typeface="Montserrat" pitchFamily="2" charset="77"/>
              </a:defRPr>
            </a:lvl3pPr>
            <a:lvl4pPr>
              <a:defRPr sz="1400" b="0" i="0">
                <a:latin typeface="Montserrat" pitchFamily="2" charset="77"/>
              </a:defRPr>
            </a:lvl4pPr>
            <a:lvl5pPr>
              <a:defRPr sz="1200" b="0" i="0">
                <a:latin typeface="Montserrat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500C75C9-3059-FFE8-EBDE-507415C173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248" y="5980173"/>
            <a:ext cx="1611178" cy="4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3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99544410-CB2A-6ABE-A38F-016A1458A4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8479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C19A9-7048-5EB3-D6FC-9CB3855DFA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>
                <a:latin typeface="Montserrat Medium" pitchFamily="2" charset="7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1A2AF5-6AC9-9E64-2F62-D194CC38C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A09C31-5839-5373-60F8-B0A01873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714156"/>
            <a:ext cx="2743200" cy="365125"/>
          </a:xfrm>
        </p:spPr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EC4405E7-CC9F-3636-CF43-FB22CC48BB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92919"/>
            <a:ext cx="181356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39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9197EE8-7CBC-3E2C-B9E5-59E23920C1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43E17E-D72D-4720-6E1C-2064CF87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5D62981-A3F8-C6E4-BC2A-B7107D49E9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987550"/>
            <a:ext cx="10515600" cy="4641850"/>
          </a:xfrm>
        </p:spPr>
        <p:txBody>
          <a:bodyPr/>
          <a:lstStyle>
            <a:lvl1pPr>
              <a:defRPr b="0" i="0">
                <a:latin typeface="Montserrat Medium" pitchFamily="2" charset="77"/>
              </a:defRPr>
            </a:lvl1pPr>
          </a:lstStyle>
          <a:p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CC4EEC08-88E5-E0F7-C1BA-E5148F912F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92919"/>
            <a:ext cx="1813560" cy="18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78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AE4A2-89E5-247B-FBFB-27CB949E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E33F2-2945-47E1-1974-BB8F7B39E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62951-A1C2-E7C9-4D79-63269C1F1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09AC-6036-5648-8530-D1BD355690EE}" type="datetimeFigureOut">
              <a:rPr lang="en-US" smtClean="0"/>
              <a:t>10/1/2024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E55F2-29E0-1285-3537-2FF6D20E1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7897D-A33A-E36A-08B0-FE08DFC76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7A44-E99D-1749-9DC6-33E164376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6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7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D0E6B93-9025-F5D0-3A78-6FF558922E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199" y="1745674"/>
            <a:ext cx="10764981" cy="3713017"/>
          </a:xfrm>
        </p:spPr>
        <p:txBody>
          <a:bodyPr>
            <a:normAutofit fontScale="85000" lnSpcReduction="20000"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6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Key Responsibilities for Chapter Leaders: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Unified Messaging:</a:t>
            </a:r>
            <a:r>
              <a:rPr lang="en-US" sz="1900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Ensure you clearly understand NABIP’s official position on issues before speaking to legislators or the media. Your role is to represent the association's stance, not personal opinions.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Maintain Professionalism:</a:t>
            </a:r>
            <a:r>
              <a:rPr lang="en-US" sz="1900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NABIP's history of credibility is built on nonpartisan, unbiased perspectives. Always prioritize professionalism and impartiality in all public communication.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Coordination is Key:</a:t>
            </a:r>
            <a:r>
              <a:rPr lang="en-US" sz="1900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If an issue impacts NABIP, consult with the national office before taking a public stance to ensure alignment with NABIP's overall goals.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Inclusivity &amp; Neutrality:</a:t>
            </a:r>
            <a:r>
              <a:rPr lang="en-US" sz="1900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Chapter events should remain welcoming and avoid any appearance of endorsing political parties or specific elected officials.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900" b="1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Spokesperson Selection:</a:t>
            </a:r>
            <a:r>
              <a:rPr lang="en-US" sz="1900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Choose chapter representatives carefully, ensuring they can effectively communicate NABIP’s unified message.</a:t>
            </a:r>
          </a:p>
          <a:p>
            <a:pPr marL="3657600" lvl="8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600" kern="100" dirty="0"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8AE91D-B7E8-21ED-E989-9AC5E7BB5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126" y="5022271"/>
            <a:ext cx="1614055" cy="1614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B2C9A3A-85C2-D323-DA6D-B35B643C99E3}"/>
              </a:ext>
            </a:extLst>
          </p:cNvPr>
          <p:cNvSpPr txBox="1"/>
          <p:nvPr/>
        </p:nvSpPr>
        <p:spPr>
          <a:xfrm>
            <a:off x="2161309" y="748146"/>
            <a:ext cx="752301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00" dirty="0">
                <a:solidFill>
                  <a:srgbClr val="22457C"/>
                </a:solidFill>
                <a:latin typeface="Montserrat SemiBold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“Speaking with One Voice” Guidelines</a:t>
            </a:r>
            <a:endParaRPr lang="en-US" sz="2800" kern="100" dirty="0">
              <a:solidFill>
                <a:schemeClr val="accent1">
                  <a:lumMod val="50000"/>
                </a:schemeClr>
              </a:solidFill>
              <a:effectLst/>
              <a:latin typeface="Montserrat SemiBold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5873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8AE5FAB35C943ABF56F5FD20C04E5" ma:contentTypeVersion="18" ma:contentTypeDescription="Create a new document." ma:contentTypeScope="" ma:versionID="867a393b0ccb80b4aa8b32cff683d03e">
  <xsd:schema xmlns:xsd="http://www.w3.org/2001/XMLSchema" xmlns:xs="http://www.w3.org/2001/XMLSchema" xmlns:p="http://schemas.microsoft.com/office/2006/metadata/properties" xmlns:ns2="5e9407b1-4f2f-4913-9928-7e4154caf9fe" xmlns:ns3="5f7fda24-0605-4d81-9dda-a669073443c2" targetNamespace="http://schemas.microsoft.com/office/2006/metadata/properties" ma:root="true" ma:fieldsID="e170385f577471c78ef87f4365d85a49" ns2:_="" ns3:_="">
    <xsd:import namespace="5e9407b1-4f2f-4913-9928-7e4154caf9fe"/>
    <xsd:import namespace="5f7fda24-0605-4d81-9dda-a669073443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407b1-4f2f-4913-9928-7e4154caf9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bb1142d-6678-4594-841a-c7ad77c287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7fda24-0605-4d81-9dda-a669073443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6665bf-0c2e-49ab-b25d-ccf60880cf5b}" ma:internalName="TaxCatchAll" ma:showField="CatchAllData" ma:web="5f7fda24-0605-4d81-9dda-a669073443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7fda24-0605-4d81-9dda-a669073443c2" xsi:nil="true"/>
    <lcf76f155ced4ddcb4097134ff3c332f xmlns="5e9407b1-4f2f-4913-9928-7e4154caf9f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464289-2C10-4020-9852-CA1F7F76F7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9407b1-4f2f-4913-9928-7e4154caf9fe"/>
    <ds:schemaRef ds:uri="5f7fda24-0605-4d81-9dda-a669073443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136AD5-1DC2-43F0-ABDC-91BD3E1B4C70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1e7485c0-c4f5-41be-8f18-0c0d36c3581f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1f2a9275-70c3-4094-82a3-1f3377ad7138"/>
    <ds:schemaRef ds:uri="5f7fda24-0605-4d81-9dda-a669073443c2"/>
    <ds:schemaRef ds:uri="5e9407b1-4f2f-4913-9928-7e4154caf9fe"/>
  </ds:schemaRefs>
</ds:datastoreItem>
</file>

<file path=customXml/itemProps3.xml><?xml version="1.0" encoding="utf-8"?>
<ds:datastoreItem xmlns:ds="http://schemas.openxmlformats.org/officeDocument/2006/customXml" ds:itemID="{27316816-7BA4-4684-ACDB-BF063FB791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141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Montserrat Medium</vt:lpstr>
      <vt:lpstr>Montserrat SemiBold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Loussedes</dc:creator>
  <cp:lastModifiedBy>Kelly Loussedes</cp:lastModifiedBy>
  <cp:revision>10</cp:revision>
  <dcterms:created xsi:type="dcterms:W3CDTF">2022-08-18T14:19:49Z</dcterms:created>
  <dcterms:modified xsi:type="dcterms:W3CDTF">2024-10-01T18:20:04Z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0x0101001938AE5FAB35C943ABF56F5FD20C04E5</vt:lpwstr>
  </property>
  <property fmtid="{D5CDD505-2E9C-101B-9397-08002B2CF9AE}" pid="3" name="MediaServiceImageTags">
    <vt:lpwstr/>
  </property>
</Properties>
</file>